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6858000" cx="9144000"/>
  <p:notesSz cx="6858000" cy="9144000"/>
  <p:embeddedFontLst>
    <p:embeddedFont>
      <p:font typeface="Corbel"/>
      <p:regular r:id="rId43"/>
      <p:bold r:id="rId44"/>
      <p:italic r:id="rId45"/>
      <p:boldItalic r:id="rId46"/>
    </p:embeddedFont>
    <p:embeddedFont>
      <p:font typeface="Helvetica Neue"/>
      <p:regular r:id="rId47"/>
      <p:bold r:id="rId48"/>
      <p:italic r:id="rId49"/>
      <p:boldItalic r:id="rId50"/>
    </p:embeddedFont>
    <p:embeddedFont>
      <p:font typeface="Arial Black"/>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8AF2D53-9148-4C30-836B-32F6D663229E}">
  <a:tblStyle styleId="{F8AF2D53-9148-4C30-836B-32F6D663229E}"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Corbel-bold.fntdata"/><Relationship Id="rId43" Type="http://schemas.openxmlformats.org/officeDocument/2006/relationships/font" Target="fonts/Corbel-regular.fntdata"/><Relationship Id="rId46" Type="http://schemas.openxmlformats.org/officeDocument/2006/relationships/font" Target="fonts/Corbel-boldItalic.fntdata"/><Relationship Id="rId45" Type="http://schemas.openxmlformats.org/officeDocument/2006/relationships/font" Target="fonts/Corbel-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rialBlack-regular.fntdata"/><Relationship Id="rId50" Type="http://schemas.openxmlformats.org/officeDocument/2006/relationships/font" Target="fonts/HelveticaNeue-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43" name="Google Shape;143;p1: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4" name="Google Shape;14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45" name="Google Shape;145;p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UT-Battelle Business Sensitive</a:t>
            </a:r>
            <a:endParaRPr/>
          </a:p>
        </p:txBody>
      </p:sp>
      <p:sp>
        <p:nvSpPr>
          <p:cNvPr id="146" name="Google Shape;146;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000000"/>
                </a:solidFill>
                <a:latin typeface="Calibri"/>
                <a:ea typeface="Calibri"/>
                <a:cs typeface="Calibri"/>
                <a:sym typeface="Calibri"/>
              </a:rPr>
              <a:t>UT-Battelle Business Sensitive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16" name="Google Shape;216;p10: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21" name="Google Shape;221;p11: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29" name="Google Shape;229;p12: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38" name="Google Shape;238;p13: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46" name="Google Shape;246;p14: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51" name="Google Shape;251;p15: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66" name="Google Shape;266;p16: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79" name="Google Shape;279;p17: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90" name="Google Shape;290;p18: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99" name="Google Shape;299;p19: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3" name="Google Shape;153;p2: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04" name="Google Shape;304;p20: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11" name="Google Shape;311;p21: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18" name="Google Shape;318;p22: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27" name="Google Shape;327;p23: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38" name="Google Shape;338;p24: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46" name="Google Shape;346;p25: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55" name="Google Shape;355;p26: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60" name="Google Shape;360;p27: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66" name="Google Shape;366;p28: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98" name="Google Shape;598;p29: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8" name="Google Shape;158;p3: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14" name="Google Shape;614;p30: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43" name="Google Shape;643;p31: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54" name="Google Shape;654;p32: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84" name="Google Shape;984;p33: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90" name="Google Shape;990;p34: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95" name="Google Shape;995;p35: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4" name="Google Shape;164;p4: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1" name="Google Shape;171;p5: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8" name="Google Shape;178;p6: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6" name="Google Shape;186;p7: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8" name="Google Shape;198;p8: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09" name="Google Shape;209;p9:notes"/>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idx="1" type="subTitle"/>
          </p:nvPr>
        </p:nvSpPr>
        <p:spPr>
          <a:xfrm>
            <a:off x="352426" y="2895600"/>
            <a:ext cx="4572000" cy="1368798"/>
          </a:xfrm>
          <a:prstGeom prst="rect">
            <a:avLst/>
          </a:prstGeom>
          <a:noFill/>
          <a:ln>
            <a:noFill/>
          </a:ln>
        </p:spPr>
        <p:txBody>
          <a:bodyPr anchorCtr="0" anchor="t" bIns="45700" lIns="91425" spcFirstLastPara="1" rIns="91425" wrap="square" tIns="45700"/>
          <a:lstStyle>
            <a:lvl1pPr lvl="0" marR="0" rtl="0" algn="l">
              <a:spcBef>
                <a:spcPts val="1200"/>
              </a:spcBef>
              <a:spcAft>
                <a:spcPts val="0"/>
              </a:spcAft>
              <a:buClr>
                <a:schemeClr val="accent5"/>
              </a:buClr>
              <a:buSzPts val="2000"/>
              <a:buFont typeface="Arial"/>
              <a:buNone/>
              <a:defRPr b="0" i="1" sz="2000" u="none" cap="none" strike="noStrike">
                <a:solidFill>
                  <a:schemeClr val="lt1"/>
                </a:solidFill>
                <a:latin typeface="Corbel"/>
                <a:ea typeface="Corbel"/>
                <a:cs typeface="Corbel"/>
                <a:sym typeface="Corbel"/>
              </a:defRPr>
            </a:lvl1pPr>
            <a:lvl2pPr lvl="1"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2pPr>
            <a:lvl3pPr lvl="2"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3pPr>
            <a:lvl4pPr lvl="3"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4pPr>
            <a:lvl5pPr lvl="4"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5pPr>
            <a:lvl6pPr lvl="5"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6pPr>
            <a:lvl7pPr lvl="6"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7pPr>
            <a:lvl8pPr lvl="7"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8pPr>
            <a:lvl9pPr lvl="8"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17" name="Google Shape;17;p2"/>
          <p:cNvSpPr/>
          <p:nvPr/>
        </p:nvSpPr>
        <p:spPr>
          <a:xfrm>
            <a:off x="0" y="4743451"/>
            <a:ext cx="9144000" cy="2114550"/>
          </a:xfrm>
          <a:prstGeom prst="rect">
            <a:avLst/>
          </a:pr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orbel"/>
              <a:ea typeface="Corbel"/>
              <a:cs typeface="Corbel"/>
              <a:sym typeface="Corbel"/>
            </a:endParaRPr>
          </a:p>
        </p:txBody>
      </p:sp>
      <p:cxnSp>
        <p:nvCxnSpPr>
          <p:cNvPr id="18" name="Google Shape;18;p2"/>
          <p:cNvCxnSpPr/>
          <p:nvPr/>
        </p:nvCxnSpPr>
        <p:spPr>
          <a:xfrm>
            <a:off x="0" y="4714875"/>
            <a:ext cx="9144000" cy="1588"/>
          </a:xfrm>
          <a:prstGeom prst="straightConnector1">
            <a:avLst/>
          </a:prstGeom>
          <a:noFill/>
          <a:ln cap="flat" cmpd="sng" w="76200">
            <a:solidFill>
              <a:schemeClr val="lt1"/>
            </a:solidFill>
            <a:prstDash val="solid"/>
            <a:round/>
            <a:headEnd len="sm" w="sm" type="none"/>
            <a:tailEnd len="sm" w="sm" type="none"/>
          </a:ln>
        </p:spPr>
      </p:cxnSp>
      <p:sp>
        <p:nvSpPr>
          <p:cNvPr id="19" name="Google Shape;19;p2"/>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20" name="Google Shape;20;p2"/>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000" u="none" cap="none" strike="noStrike">
                <a:solidFill>
                  <a:srgbClr val="FFFFFF"/>
                </a:solidFill>
                <a:latin typeface="Corbel"/>
                <a:ea typeface="Corbel"/>
                <a:cs typeface="Corbel"/>
                <a:sym typeface="Corbel"/>
              </a:defRPr>
            </a:lvl1pPr>
            <a:lvl2pPr indent="0" lvl="1" marL="0" marR="0" rtl="0" algn="r">
              <a:spcBef>
                <a:spcPts val="0"/>
              </a:spcBef>
              <a:buNone/>
              <a:defRPr b="1" i="0" sz="1000" u="none" cap="none" strike="noStrike">
                <a:solidFill>
                  <a:srgbClr val="FFFFFF"/>
                </a:solidFill>
                <a:latin typeface="Corbel"/>
                <a:ea typeface="Corbel"/>
                <a:cs typeface="Corbel"/>
                <a:sym typeface="Corbel"/>
              </a:defRPr>
            </a:lvl2pPr>
            <a:lvl3pPr indent="0" lvl="2" marL="0" marR="0" rtl="0" algn="r">
              <a:spcBef>
                <a:spcPts val="0"/>
              </a:spcBef>
              <a:buNone/>
              <a:defRPr b="1" i="0" sz="1000" u="none" cap="none" strike="noStrike">
                <a:solidFill>
                  <a:srgbClr val="FFFFFF"/>
                </a:solidFill>
                <a:latin typeface="Corbel"/>
                <a:ea typeface="Corbel"/>
                <a:cs typeface="Corbel"/>
                <a:sym typeface="Corbel"/>
              </a:defRPr>
            </a:lvl3pPr>
            <a:lvl4pPr indent="0" lvl="3" marL="0" marR="0" rtl="0" algn="r">
              <a:spcBef>
                <a:spcPts val="0"/>
              </a:spcBef>
              <a:buNone/>
              <a:defRPr b="1" i="0" sz="1000" u="none" cap="none" strike="noStrike">
                <a:solidFill>
                  <a:srgbClr val="FFFFFF"/>
                </a:solidFill>
                <a:latin typeface="Corbel"/>
                <a:ea typeface="Corbel"/>
                <a:cs typeface="Corbel"/>
                <a:sym typeface="Corbel"/>
              </a:defRPr>
            </a:lvl4pPr>
            <a:lvl5pPr indent="0" lvl="4" marL="0" marR="0" rtl="0" algn="r">
              <a:spcBef>
                <a:spcPts val="0"/>
              </a:spcBef>
              <a:buNone/>
              <a:defRPr b="1" i="0" sz="1000" u="none" cap="none" strike="noStrike">
                <a:solidFill>
                  <a:srgbClr val="FFFFFF"/>
                </a:solidFill>
                <a:latin typeface="Corbel"/>
                <a:ea typeface="Corbel"/>
                <a:cs typeface="Corbel"/>
                <a:sym typeface="Corbel"/>
              </a:defRPr>
            </a:lvl5pPr>
            <a:lvl6pPr indent="0" lvl="5" marL="0" marR="0" rtl="0" algn="r">
              <a:spcBef>
                <a:spcPts val="0"/>
              </a:spcBef>
              <a:buNone/>
              <a:defRPr b="1" i="0" sz="1000" u="none" cap="none" strike="noStrike">
                <a:solidFill>
                  <a:srgbClr val="FFFFFF"/>
                </a:solidFill>
                <a:latin typeface="Corbel"/>
                <a:ea typeface="Corbel"/>
                <a:cs typeface="Corbel"/>
                <a:sym typeface="Corbel"/>
              </a:defRPr>
            </a:lvl6pPr>
            <a:lvl7pPr indent="0" lvl="6" marL="0" marR="0" rtl="0" algn="r">
              <a:spcBef>
                <a:spcPts val="0"/>
              </a:spcBef>
              <a:buNone/>
              <a:defRPr b="1" i="0" sz="1000" u="none" cap="none" strike="noStrike">
                <a:solidFill>
                  <a:srgbClr val="FFFFFF"/>
                </a:solidFill>
                <a:latin typeface="Corbel"/>
                <a:ea typeface="Corbel"/>
                <a:cs typeface="Corbel"/>
                <a:sym typeface="Corbel"/>
              </a:defRPr>
            </a:lvl7pPr>
            <a:lvl8pPr indent="0" lvl="7" marL="0" marR="0" rtl="0" algn="r">
              <a:spcBef>
                <a:spcPts val="0"/>
              </a:spcBef>
              <a:buNone/>
              <a:defRPr b="1" i="0" sz="1000" u="none" cap="none" strike="noStrike">
                <a:solidFill>
                  <a:srgbClr val="FFFFFF"/>
                </a:solidFill>
                <a:latin typeface="Corbel"/>
                <a:ea typeface="Corbel"/>
                <a:cs typeface="Corbel"/>
                <a:sym typeface="Corbel"/>
              </a:defRPr>
            </a:lvl8pPr>
            <a:lvl9pPr indent="0" lvl="8" marL="0" marR="0" rtl="0" algn="r">
              <a:spcBef>
                <a:spcPts val="0"/>
              </a:spcBef>
              <a:buNone/>
              <a:defRPr b="1" i="0" sz="1000" u="none" cap="none" strike="noStrike">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21" name="Google Shape;21;p2"/>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22" name="Google Shape;22;p2"/>
          <p:cNvSpPr txBox="1"/>
          <p:nvPr>
            <p:ph type="title"/>
          </p:nvPr>
        </p:nvSpPr>
        <p:spPr>
          <a:xfrm>
            <a:off x="352426" y="457200"/>
            <a:ext cx="7680960" cy="2438399"/>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6000"/>
              <a:buFont typeface="Corbel"/>
              <a:buNone/>
              <a:defRPr b="1" i="0" sz="6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2"/>
          <p:cNvSpPr/>
          <p:nvPr/>
        </p:nvSpPr>
        <p:spPr>
          <a:xfrm>
            <a:off x="5610225" y="0"/>
            <a:ext cx="26988" cy="6858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descr="New_DOE_Logo_Color_042808.png" id="24" name="Google Shape;24;p2"/>
          <p:cNvPicPr preferRelativeResize="0"/>
          <p:nvPr/>
        </p:nvPicPr>
        <p:blipFill rotWithShape="1">
          <a:blip r:embed="rId2">
            <a:alphaModFix/>
          </a:blip>
          <a:srcRect b="0" l="0" r="0" t="0"/>
          <a:stretch/>
        </p:blipFill>
        <p:spPr>
          <a:xfrm>
            <a:off x="355600" y="6384925"/>
            <a:ext cx="1577975" cy="396875"/>
          </a:xfrm>
          <a:prstGeom prst="rect">
            <a:avLst/>
          </a:prstGeom>
          <a:noFill/>
          <a:ln>
            <a:noFill/>
          </a:ln>
        </p:spPr>
      </p:pic>
      <p:pic>
        <p:nvPicPr>
          <p:cNvPr descr="ORNL_managed by.png" id="25" name="Google Shape;25;p2"/>
          <p:cNvPicPr preferRelativeResize="0"/>
          <p:nvPr/>
        </p:nvPicPr>
        <p:blipFill rotWithShape="1">
          <a:blip r:embed="rId3">
            <a:alphaModFix/>
          </a:blip>
          <a:srcRect b="0" l="0" r="0" t="0"/>
          <a:stretch/>
        </p:blipFill>
        <p:spPr>
          <a:xfrm>
            <a:off x="5794375" y="6266543"/>
            <a:ext cx="3119438" cy="403225"/>
          </a:xfrm>
          <a:prstGeom prst="rect">
            <a:avLst/>
          </a:prstGeom>
          <a:noFill/>
          <a:ln>
            <a:noFill/>
          </a:ln>
        </p:spPr>
      </p:pic>
      <p:grpSp>
        <p:nvGrpSpPr>
          <p:cNvPr id="26" name="Google Shape;26;p2"/>
          <p:cNvGrpSpPr/>
          <p:nvPr/>
        </p:nvGrpSpPr>
        <p:grpSpPr>
          <a:xfrm>
            <a:off x="4275365" y="1106830"/>
            <a:ext cx="4626281" cy="4663440"/>
            <a:chOff x="4275365" y="1106830"/>
            <a:chExt cx="4626281" cy="4663440"/>
          </a:xfrm>
        </p:grpSpPr>
        <p:pic>
          <p:nvPicPr>
            <p:cNvPr id="27" name="Google Shape;27;p2"/>
            <p:cNvPicPr preferRelativeResize="0"/>
            <p:nvPr/>
          </p:nvPicPr>
          <p:blipFill rotWithShape="1">
            <a:blip r:embed="rId4">
              <a:alphaModFix/>
            </a:blip>
            <a:srcRect b="0" l="0" r="0" t="0"/>
            <a:stretch/>
          </p:blipFill>
          <p:spPr>
            <a:xfrm>
              <a:off x="4275365" y="1106830"/>
              <a:ext cx="4626281" cy="4663440"/>
            </a:xfrm>
            <a:prstGeom prst="rect">
              <a:avLst/>
            </a:prstGeom>
            <a:noFill/>
            <a:ln>
              <a:noFill/>
            </a:ln>
          </p:spPr>
        </p:pic>
        <p:pic>
          <p:nvPicPr>
            <p:cNvPr id="28" name="Google Shape;28;p2"/>
            <p:cNvPicPr preferRelativeResize="0"/>
            <p:nvPr/>
          </p:nvPicPr>
          <p:blipFill rotWithShape="1">
            <a:blip r:embed="rId5">
              <a:alphaModFix/>
            </a:blip>
            <a:srcRect b="0" l="5630" r="382" t="0"/>
            <a:stretch/>
          </p:blipFill>
          <p:spPr>
            <a:xfrm>
              <a:off x="6299200" y="1765300"/>
              <a:ext cx="2501900" cy="2463800"/>
            </a:xfrm>
            <a:prstGeom prst="ellipse">
              <a:avLst/>
            </a:prstGeom>
            <a:noFill/>
            <a:ln cap="rnd" cmpd="sng" w="19050">
              <a:solidFill>
                <a:srgbClr val="008000"/>
              </a:solidFill>
              <a:prstDash val="solid"/>
              <a:round/>
              <a:headEnd len="sm" w="sm" type="none"/>
              <a:tailEnd len="sm" w="sm" type="none"/>
            </a:ln>
            <a:effectLst>
              <a:outerShdw blurRad="50800" rotWithShape="0" algn="tl" dir="2700000" dist="38100">
                <a:schemeClr val="dk1">
                  <a:alpha val="40000"/>
                </a:schemeClr>
              </a:outerShdw>
            </a:effec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4" name="Shape 94"/>
        <p:cNvGrpSpPr/>
        <p:nvPr/>
      </p:nvGrpSpPr>
      <p:grpSpPr>
        <a:xfrm>
          <a:off x="0" y="0"/>
          <a:ext cx="0" cy="0"/>
          <a:chOff x="0" y="0"/>
          <a:chExt cx="0" cy="0"/>
        </a:xfrm>
      </p:grpSpPr>
      <p:sp>
        <p:nvSpPr>
          <p:cNvPr id="95" name="Google Shape;95;p11"/>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96" name="Google Shape;96;p11"/>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11"/>
          <p:cNvSpPr txBox="1"/>
          <p:nvPr>
            <p:ph idx="1" type="body"/>
          </p:nvPr>
        </p:nvSpPr>
        <p:spPr>
          <a:xfrm rot="5400000">
            <a:off x="2021206" y="-205740"/>
            <a:ext cx="4343400" cy="7680960"/>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800"/>
              <a:buFont typeface="Arial"/>
              <a:buNone/>
              <a:defRPr b="0" i="0" sz="18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98" name="Google Shape;98;p11"/>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9" name="Google Shape;99;p11"/>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00" name="Google Shape;100;p11"/>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12"/>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103" name="Google Shape;103;p12"/>
          <p:cNvSpPr txBox="1"/>
          <p:nvPr>
            <p:ph type="title"/>
          </p:nvPr>
        </p:nvSpPr>
        <p:spPr>
          <a:xfrm rot="5400000">
            <a:off x="4732337" y="2171700"/>
            <a:ext cx="5851525" cy="20574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Google Shape;104;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800"/>
              <a:buFont typeface="Arial"/>
              <a:buNone/>
              <a:defRPr b="0" i="0" sz="18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105" name="Google Shape;105;p12"/>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06" name="Google Shape;106;p12"/>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07" name="Google Shape;107;p12"/>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4" name="Shape 114"/>
        <p:cNvGrpSpPr/>
        <p:nvPr/>
      </p:nvGrpSpPr>
      <p:grpSpPr>
        <a:xfrm>
          <a:off x="0" y="0"/>
          <a:ext cx="0" cy="0"/>
          <a:chOff x="0" y="0"/>
          <a:chExt cx="0" cy="0"/>
        </a:xfrm>
      </p:grpSpPr>
      <p:sp>
        <p:nvSpPr>
          <p:cNvPr id="115" name="Google Shape;115;p14"/>
          <p:cNvSpPr txBox="1"/>
          <p:nvPr>
            <p:ph type="title"/>
          </p:nvPr>
        </p:nvSpPr>
        <p:spPr>
          <a:xfrm>
            <a:off x="192024" y="256032"/>
            <a:ext cx="8636290" cy="484748"/>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
        <p:nvSpPr>
          <p:cNvPr id="116" name="Google Shape;116;p14"/>
          <p:cNvSpPr txBox="1"/>
          <p:nvPr>
            <p:ph idx="1" type="body"/>
          </p:nvPr>
        </p:nvSpPr>
        <p:spPr>
          <a:xfrm>
            <a:off x="201168" y="1443385"/>
            <a:ext cx="8642640" cy="4195415"/>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400"/>
              </a:spcBef>
              <a:spcAft>
                <a:spcPts val="0"/>
              </a:spcAft>
              <a:buClr>
                <a:schemeClr val="dk2"/>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800"/>
              </a:spcBef>
              <a:spcAft>
                <a:spcPts val="0"/>
              </a:spcAft>
              <a:buClr>
                <a:schemeClr val="dk2"/>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8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6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7" name="Shape 117"/>
        <p:cNvGrpSpPr/>
        <p:nvPr/>
      </p:nvGrpSpPr>
      <p:grpSpPr>
        <a:xfrm>
          <a:off x="0" y="0"/>
          <a:ext cx="0" cy="0"/>
          <a:chOff x="0" y="0"/>
          <a:chExt cx="0" cy="0"/>
        </a:xfrm>
      </p:grpSpPr>
      <p:sp>
        <p:nvSpPr>
          <p:cNvPr id="118" name="Google Shape;118;p15"/>
          <p:cNvSpPr/>
          <p:nvPr/>
        </p:nvSpPr>
        <p:spPr>
          <a:xfrm>
            <a:off x="5791200" y="0"/>
            <a:ext cx="3365500"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119" name="Google Shape;119;p15"/>
          <p:cNvPicPr preferRelativeResize="0"/>
          <p:nvPr/>
        </p:nvPicPr>
        <p:blipFill rotWithShape="1">
          <a:blip r:embed="rId2">
            <a:alphaModFix/>
          </a:blip>
          <a:srcRect b="0" l="23579" r="0" t="0"/>
          <a:stretch/>
        </p:blipFill>
        <p:spPr>
          <a:xfrm>
            <a:off x="5786438" y="-1588"/>
            <a:ext cx="3376612" cy="6696076"/>
          </a:xfrm>
          <a:prstGeom prst="rect">
            <a:avLst/>
          </a:prstGeom>
          <a:noFill/>
          <a:ln>
            <a:noFill/>
          </a:ln>
        </p:spPr>
      </p:pic>
      <p:sp>
        <p:nvSpPr>
          <p:cNvPr id="120" name="Google Shape;120;p15"/>
          <p:cNvSpPr/>
          <p:nvPr/>
        </p:nvSpPr>
        <p:spPr>
          <a:xfrm>
            <a:off x="4313238" y="660400"/>
            <a:ext cx="4625975" cy="46640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21" name="Google Shape;121;p15"/>
          <p:cNvSpPr txBox="1"/>
          <p:nvPr/>
        </p:nvSpPr>
        <p:spPr>
          <a:xfrm>
            <a:off x="3605213" y="6362700"/>
            <a:ext cx="211613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rgbClr val="1E7640"/>
                </a:solidFill>
                <a:latin typeface="Arial"/>
                <a:ea typeface="Arial"/>
                <a:cs typeface="Arial"/>
                <a:sym typeface="Arial"/>
              </a:rPr>
              <a:t>ORNL is managed by UT-Battelle </a:t>
            </a:r>
            <a:br>
              <a:rPr lang="en-US" sz="1000">
                <a:solidFill>
                  <a:srgbClr val="1E7640"/>
                </a:solidFill>
                <a:latin typeface="Arial"/>
                <a:ea typeface="Arial"/>
                <a:cs typeface="Arial"/>
                <a:sym typeface="Arial"/>
              </a:rPr>
            </a:br>
            <a:r>
              <a:rPr lang="en-US" sz="1000">
                <a:solidFill>
                  <a:srgbClr val="1E7640"/>
                </a:solidFill>
                <a:latin typeface="Arial"/>
                <a:ea typeface="Arial"/>
                <a:cs typeface="Arial"/>
                <a:sym typeface="Arial"/>
              </a:rPr>
              <a:t>for the US Department of Energy</a:t>
            </a:r>
            <a:endParaRPr/>
          </a:p>
        </p:txBody>
      </p:sp>
      <p:pic>
        <p:nvPicPr>
          <p:cNvPr id="122" name="Google Shape;122;p15"/>
          <p:cNvPicPr preferRelativeResize="0"/>
          <p:nvPr/>
        </p:nvPicPr>
        <p:blipFill rotWithShape="1">
          <a:blip r:embed="rId3">
            <a:alphaModFix/>
          </a:blip>
          <a:srcRect b="0" l="0" r="0" t="0"/>
          <a:stretch/>
        </p:blipFill>
        <p:spPr>
          <a:xfrm>
            <a:off x="7448550" y="6338888"/>
            <a:ext cx="1330325" cy="315912"/>
          </a:xfrm>
          <a:prstGeom prst="rect">
            <a:avLst/>
          </a:prstGeom>
          <a:noFill/>
          <a:ln>
            <a:noFill/>
          </a:ln>
        </p:spPr>
      </p:pic>
      <p:pic>
        <p:nvPicPr>
          <p:cNvPr id="123" name="Google Shape;123;p15"/>
          <p:cNvPicPr preferRelativeResize="0"/>
          <p:nvPr/>
        </p:nvPicPr>
        <p:blipFill rotWithShape="1">
          <a:blip r:embed="rId4">
            <a:alphaModFix/>
          </a:blip>
          <a:srcRect b="0" l="0" r="0" t="0"/>
          <a:stretch/>
        </p:blipFill>
        <p:spPr>
          <a:xfrm>
            <a:off x="4465638" y="812800"/>
            <a:ext cx="4625975" cy="4664075"/>
          </a:xfrm>
          <a:prstGeom prst="rect">
            <a:avLst/>
          </a:prstGeom>
          <a:noFill/>
          <a:ln>
            <a:noFill/>
          </a:ln>
        </p:spPr>
      </p:pic>
      <p:sp>
        <p:nvSpPr>
          <p:cNvPr id="124" name="Google Shape;124;p15"/>
          <p:cNvSpPr txBox="1"/>
          <p:nvPr>
            <p:ph type="ctrTitle"/>
          </p:nvPr>
        </p:nvSpPr>
        <p:spPr>
          <a:xfrm>
            <a:off x="192024" y="254995"/>
            <a:ext cx="4160172" cy="926482"/>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
        <p:nvSpPr>
          <p:cNvPr id="125" name="Google Shape;125;p15"/>
          <p:cNvSpPr txBox="1"/>
          <p:nvPr>
            <p:ph idx="1" type="subTitle"/>
          </p:nvPr>
        </p:nvSpPr>
        <p:spPr>
          <a:xfrm>
            <a:off x="193224" y="1761403"/>
            <a:ext cx="3255297" cy="757130"/>
          </a:xfrm>
          <a:prstGeom prst="rect">
            <a:avLst/>
          </a:prstGeom>
          <a:noFill/>
          <a:ln>
            <a:noFill/>
          </a:ln>
        </p:spPr>
        <p:txBody>
          <a:bodyPr anchorCtr="0" anchor="t" bIns="45700" lIns="91425" spcFirstLastPara="1" rIns="91425" wrap="square" tIns="45700"/>
          <a:lstStyle>
            <a:lvl1pPr lvl="0" marR="0" rtl="0" algn="l">
              <a:lnSpc>
                <a:spcPct val="90000"/>
              </a:lnSpc>
              <a:spcBef>
                <a:spcPts val="1400"/>
              </a:spcBef>
              <a:spcAft>
                <a:spcPts val="0"/>
              </a:spcAft>
              <a:buClr>
                <a:schemeClr val="dk2"/>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800"/>
              </a:spcBef>
              <a:spcAft>
                <a:spcPts val="0"/>
              </a:spcAft>
              <a:buClr>
                <a:schemeClr val="dk2"/>
              </a:buClr>
              <a:buSzPts val="2400"/>
              <a:buFont typeface="Arial"/>
              <a:buNone/>
              <a:defRPr b="0" i="0" sz="2400" u="none" cap="none" strike="noStrike">
                <a:solidFill>
                  <a:srgbClr val="888888"/>
                </a:solidFill>
                <a:latin typeface="Avenir"/>
                <a:ea typeface="Avenir"/>
                <a:cs typeface="Avenir"/>
                <a:sym typeface="Avenir"/>
              </a:defRPr>
            </a:lvl2pPr>
            <a:lvl3pPr lvl="2" marR="0" rtl="0" algn="ctr">
              <a:lnSpc>
                <a:spcPct val="90000"/>
              </a:lnSpc>
              <a:spcBef>
                <a:spcPts val="800"/>
              </a:spcBef>
              <a:spcAft>
                <a:spcPts val="0"/>
              </a:spcAft>
              <a:buClr>
                <a:schemeClr val="dk2"/>
              </a:buClr>
              <a:buSzPts val="2000"/>
              <a:buFont typeface="Arial"/>
              <a:buNone/>
              <a:defRPr b="0" i="0" sz="2000" u="none" cap="none" strike="noStrike">
                <a:solidFill>
                  <a:srgbClr val="888888"/>
                </a:solidFill>
                <a:latin typeface="Avenir"/>
                <a:ea typeface="Avenir"/>
                <a:cs typeface="Avenir"/>
                <a:sym typeface="Avenir"/>
              </a:defRPr>
            </a:lvl3pPr>
            <a:lvl4pPr lvl="3" marR="0" rtl="0" algn="ctr">
              <a:lnSpc>
                <a:spcPct val="90000"/>
              </a:lnSpc>
              <a:spcBef>
                <a:spcPts val="800"/>
              </a:spcBef>
              <a:spcAft>
                <a:spcPts val="0"/>
              </a:spcAft>
              <a:buClr>
                <a:schemeClr val="dk2"/>
              </a:buClr>
              <a:buSzPts val="1800"/>
              <a:buFont typeface="Arial"/>
              <a:buNone/>
              <a:defRPr b="0" i="0" sz="1800" u="none" cap="none" strike="noStrike">
                <a:solidFill>
                  <a:srgbClr val="888888"/>
                </a:solidFill>
                <a:latin typeface="Avenir"/>
                <a:ea typeface="Avenir"/>
                <a:cs typeface="Avenir"/>
                <a:sym typeface="Avenir"/>
              </a:defRPr>
            </a:lvl4pPr>
            <a:lvl5pPr lvl="4" marR="0" rtl="0" algn="ctr">
              <a:lnSpc>
                <a:spcPct val="90000"/>
              </a:lnSpc>
              <a:spcBef>
                <a:spcPts val="600"/>
              </a:spcBef>
              <a:spcAft>
                <a:spcPts val="0"/>
              </a:spcAft>
              <a:buClr>
                <a:schemeClr val="dk2"/>
              </a:buClr>
              <a:buSzPts val="1800"/>
              <a:buFont typeface="Arial"/>
              <a:buNone/>
              <a:defRPr b="0" i="0" sz="1800" u="none" cap="none" strike="noStrike">
                <a:solidFill>
                  <a:srgbClr val="888888"/>
                </a:solidFill>
                <a:latin typeface="Avenir"/>
                <a:ea typeface="Avenir"/>
                <a:cs typeface="Avenir"/>
                <a:sym typeface="Avenir"/>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6" name="Shape 126"/>
        <p:cNvGrpSpPr/>
        <p:nvPr/>
      </p:nvGrpSpPr>
      <p:grpSpPr>
        <a:xfrm>
          <a:off x="0" y="0"/>
          <a:ext cx="0" cy="0"/>
          <a:chOff x="0" y="0"/>
          <a:chExt cx="0" cy="0"/>
        </a:xfrm>
      </p:grpSpPr>
      <p:sp>
        <p:nvSpPr>
          <p:cNvPr id="127" name="Google Shape;127;p16"/>
          <p:cNvSpPr txBox="1"/>
          <p:nvPr>
            <p:ph type="title"/>
          </p:nvPr>
        </p:nvSpPr>
        <p:spPr>
          <a:xfrm>
            <a:off x="188387" y="256032"/>
            <a:ext cx="8628678" cy="496290"/>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
        <p:nvSpPr>
          <p:cNvPr id="128" name="Google Shape;128;p16"/>
          <p:cNvSpPr txBox="1"/>
          <p:nvPr>
            <p:ph idx="1" type="body"/>
          </p:nvPr>
        </p:nvSpPr>
        <p:spPr>
          <a:xfrm>
            <a:off x="195948" y="1444752"/>
            <a:ext cx="4192528" cy="82119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400"/>
              </a:spcBef>
              <a:spcAft>
                <a:spcPts val="0"/>
              </a:spcAft>
              <a:buClr>
                <a:schemeClr val="dk2"/>
              </a:buClr>
              <a:buSzPts val="2400"/>
              <a:buFont typeface="Arial"/>
              <a:buNone/>
              <a:defRPr b="1" i="0" sz="24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2000"/>
              <a:buFont typeface="Arial"/>
              <a:buNone/>
              <a:defRPr b="1" i="0" sz="2000" u="none" cap="none" strike="noStrike">
                <a:solidFill>
                  <a:schemeClr val="dk1"/>
                </a:solidFill>
                <a:latin typeface="Avenir"/>
                <a:ea typeface="Avenir"/>
                <a:cs typeface="Avenir"/>
                <a:sym typeface="Avenir"/>
              </a:defRPr>
            </a:lvl2pPr>
            <a:lvl3pPr indent="-228600" lvl="2" marL="1371600" marR="0" rtl="0" algn="l">
              <a:lnSpc>
                <a:spcPct val="90000"/>
              </a:lnSpc>
              <a:spcBef>
                <a:spcPts val="800"/>
              </a:spcBef>
              <a:spcAft>
                <a:spcPts val="0"/>
              </a:spcAft>
              <a:buClr>
                <a:schemeClr val="dk2"/>
              </a:buClr>
              <a:buSzPts val="1800"/>
              <a:buFont typeface="Arial"/>
              <a:buNone/>
              <a:defRPr b="1" i="0" sz="1800" u="none" cap="none" strike="noStrike">
                <a:solidFill>
                  <a:schemeClr val="dk1"/>
                </a:solidFill>
                <a:latin typeface="Avenir"/>
                <a:ea typeface="Avenir"/>
                <a:cs typeface="Avenir"/>
                <a:sym typeface="Avenir"/>
              </a:defRPr>
            </a:lvl3pPr>
            <a:lvl4pPr indent="-228600" lvl="3" marL="1828800" marR="0" rtl="0" algn="l">
              <a:lnSpc>
                <a:spcPct val="90000"/>
              </a:lnSpc>
              <a:spcBef>
                <a:spcPts val="800"/>
              </a:spcBef>
              <a:spcAft>
                <a:spcPts val="0"/>
              </a:spcAft>
              <a:buClr>
                <a:schemeClr val="dk2"/>
              </a:buClr>
              <a:buSzPts val="1600"/>
              <a:buFont typeface="Arial"/>
              <a:buNone/>
              <a:defRPr b="1" i="0" sz="1600" u="none" cap="none" strike="noStrike">
                <a:solidFill>
                  <a:schemeClr val="dk1"/>
                </a:solidFill>
                <a:latin typeface="Avenir"/>
                <a:ea typeface="Avenir"/>
                <a:cs typeface="Avenir"/>
                <a:sym typeface="Avenir"/>
              </a:defRPr>
            </a:lvl4pPr>
            <a:lvl5pPr indent="-228600" lvl="4" marL="2286000" marR="0" rtl="0" algn="l">
              <a:lnSpc>
                <a:spcPct val="90000"/>
              </a:lnSpc>
              <a:spcBef>
                <a:spcPts val="600"/>
              </a:spcBef>
              <a:spcAft>
                <a:spcPts val="0"/>
              </a:spcAft>
              <a:buClr>
                <a:schemeClr val="dk2"/>
              </a:buClr>
              <a:buSzPts val="1600"/>
              <a:buFont typeface="Arial"/>
              <a:buNone/>
              <a:defRPr b="1" i="0" sz="1600" u="none" cap="none" strike="noStrike">
                <a:solidFill>
                  <a:schemeClr val="dk1"/>
                </a:solidFill>
                <a:latin typeface="Avenir"/>
                <a:ea typeface="Avenir"/>
                <a:cs typeface="Avenir"/>
                <a:sym typeface="Avenir"/>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29" name="Google Shape;129;p16"/>
          <p:cNvSpPr txBox="1"/>
          <p:nvPr>
            <p:ph idx="2" type="body"/>
          </p:nvPr>
        </p:nvSpPr>
        <p:spPr>
          <a:xfrm>
            <a:off x="195948" y="2270334"/>
            <a:ext cx="4192528" cy="367461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400"/>
              </a:spcBef>
              <a:spcAft>
                <a:spcPts val="0"/>
              </a:spcAft>
              <a:buClr>
                <a:schemeClr val="dk2"/>
              </a:buClr>
              <a:buSzPts val="2400"/>
              <a:buFont typeface="Arial"/>
              <a:buChar char="•"/>
              <a:defRPr b="0" i="0" sz="2400" u="none" cap="none" strike="noStrike">
                <a:solidFill>
                  <a:schemeClr val="dk1"/>
                </a:solidFill>
                <a:latin typeface="Avenir"/>
                <a:ea typeface="Avenir"/>
                <a:cs typeface="Avenir"/>
                <a:sym typeface="Avenir"/>
              </a:defRPr>
            </a:lvl1pPr>
            <a:lvl2pPr indent="-355600" lvl="1" marL="9144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venir"/>
                <a:ea typeface="Avenir"/>
                <a:cs typeface="Avenir"/>
                <a:sym typeface="Avenir"/>
              </a:defRPr>
            </a:lvl2pPr>
            <a:lvl3pPr indent="-342900" lvl="2" marL="1371600" marR="0" rtl="0" algn="l">
              <a:lnSpc>
                <a:spcPct val="90000"/>
              </a:lnSpc>
              <a:spcBef>
                <a:spcPts val="8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3pPr>
            <a:lvl4pPr indent="-330200" lvl="3" marL="1828800" marR="0" rtl="0" algn="l">
              <a:lnSpc>
                <a:spcPct val="90000"/>
              </a:lnSpc>
              <a:spcBef>
                <a:spcPts val="800"/>
              </a:spcBef>
              <a:spcAft>
                <a:spcPts val="0"/>
              </a:spcAft>
              <a:buClr>
                <a:schemeClr val="dk2"/>
              </a:buClr>
              <a:buSzPts val="1600"/>
              <a:buFont typeface="Arial"/>
              <a:buChar char="–"/>
              <a:defRPr b="0" i="0" sz="1600" u="none" cap="none" strike="noStrike">
                <a:solidFill>
                  <a:schemeClr val="dk1"/>
                </a:solidFill>
                <a:latin typeface="Avenir"/>
                <a:ea typeface="Avenir"/>
                <a:cs typeface="Avenir"/>
                <a:sym typeface="Avenir"/>
              </a:defRPr>
            </a:lvl4pPr>
            <a:lvl5pPr indent="-342900" lvl="4" marL="2286000" marR="0" rtl="0" algn="l">
              <a:lnSpc>
                <a:spcPct val="90000"/>
              </a:lnSpc>
              <a:spcBef>
                <a:spcPts val="6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0" name="Google Shape;130;p16"/>
          <p:cNvSpPr txBox="1"/>
          <p:nvPr>
            <p:ph idx="3" type="body"/>
          </p:nvPr>
        </p:nvSpPr>
        <p:spPr>
          <a:xfrm>
            <a:off x="4645025" y="1444752"/>
            <a:ext cx="4194175" cy="82119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400"/>
              </a:spcBef>
              <a:spcAft>
                <a:spcPts val="0"/>
              </a:spcAft>
              <a:buClr>
                <a:schemeClr val="dk2"/>
              </a:buClr>
              <a:buSzPts val="2400"/>
              <a:buFont typeface="Arial"/>
              <a:buNone/>
              <a:defRPr b="1" i="0" sz="24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2000"/>
              <a:buFont typeface="Arial"/>
              <a:buNone/>
              <a:defRPr b="1" i="0" sz="2000" u="none" cap="none" strike="noStrike">
                <a:solidFill>
                  <a:schemeClr val="dk1"/>
                </a:solidFill>
                <a:latin typeface="Avenir"/>
                <a:ea typeface="Avenir"/>
                <a:cs typeface="Avenir"/>
                <a:sym typeface="Avenir"/>
              </a:defRPr>
            </a:lvl2pPr>
            <a:lvl3pPr indent="-228600" lvl="2" marL="1371600" marR="0" rtl="0" algn="l">
              <a:lnSpc>
                <a:spcPct val="90000"/>
              </a:lnSpc>
              <a:spcBef>
                <a:spcPts val="800"/>
              </a:spcBef>
              <a:spcAft>
                <a:spcPts val="0"/>
              </a:spcAft>
              <a:buClr>
                <a:schemeClr val="dk2"/>
              </a:buClr>
              <a:buSzPts val="1800"/>
              <a:buFont typeface="Arial"/>
              <a:buNone/>
              <a:defRPr b="1" i="0" sz="1800" u="none" cap="none" strike="noStrike">
                <a:solidFill>
                  <a:schemeClr val="dk1"/>
                </a:solidFill>
                <a:latin typeface="Avenir"/>
                <a:ea typeface="Avenir"/>
                <a:cs typeface="Avenir"/>
                <a:sym typeface="Avenir"/>
              </a:defRPr>
            </a:lvl3pPr>
            <a:lvl4pPr indent="-228600" lvl="3" marL="1828800" marR="0" rtl="0" algn="l">
              <a:lnSpc>
                <a:spcPct val="90000"/>
              </a:lnSpc>
              <a:spcBef>
                <a:spcPts val="800"/>
              </a:spcBef>
              <a:spcAft>
                <a:spcPts val="0"/>
              </a:spcAft>
              <a:buClr>
                <a:schemeClr val="dk2"/>
              </a:buClr>
              <a:buSzPts val="1600"/>
              <a:buFont typeface="Arial"/>
              <a:buNone/>
              <a:defRPr b="1" i="0" sz="1600" u="none" cap="none" strike="noStrike">
                <a:solidFill>
                  <a:schemeClr val="dk1"/>
                </a:solidFill>
                <a:latin typeface="Avenir"/>
                <a:ea typeface="Avenir"/>
                <a:cs typeface="Avenir"/>
                <a:sym typeface="Avenir"/>
              </a:defRPr>
            </a:lvl4pPr>
            <a:lvl5pPr indent="-228600" lvl="4" marL="2286000" marR="0" rtl="0" algn="l">
              <a:lnSpc>
                <a:spcPct val="90000"/>
              </a:lnSpc>
              <a:spcBef>
                <a:spcPts val="600"/>
              </a:spcBef>
              <a:spcAft>
                <a:spcPts val="0"/>
              </a:spcAft>
              <a:buClr>
                <a:schemeClr val="dk2"/>
              </a:buClr>
              <a:buSzPts val="1600"/>
              <a:buFont typeface="Arial"/>
              <a:buNone/>
              <a:defRPr b="1" i="0" sz="1600" u="none" cap="none" strike="noStrike">
                <a:solidFill>
                  <a:schemeClr val="dk1"/>
                </a:solidFill>
                <a:latin typeface="Avenir"/>
                <a:ea typeface="Avenir"/>
                <a:cs typeface="Avenir"/>
                <a:sym typeface="Avenir"/>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1" name="Google Shape;131;p16"/>
          <p:cNvSpPr txBox="1"/>
          <p:nvPr>
            <p:ph idx="4" type="body"/>
          </p:nvPr>
        </p:nvSpPr>
        <p:spPr>
          <a:xfrm>
            <a:off x="4645025" y="2270334"/>
            <a:ext cx="4194175" cy="3674610"/>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1400"/>
              </a:spcBef>
              <a:spcAft>
                <a:spcPts val="0"/>
              </a:spcAft>
              <a:buClr>
                <a:schemeClr val="dk2"/>
              </a:buClr>
              <a:buSzPts val="2400"/>
              <a:buFont typeface="Arial"/>
              <a:buChar char="•"/>
              <a:defRPr b="0" i="0" sz="2400" u="none" cap="none" strike="noStrike">
                <a:solidFill>
                  <a:schemeClr val="dk1"/>
                </a:solidFill>
                <a:latin typeface="Avenir"/>
                <a:ea typeface="Avenir"/>
                <a:cs typeface="Avenir"/>
                <a:sym typeface="Avenir"/>
              </a:defRPr>
            </a:lvl1pPr>
            <a:lvl2pPr indent="-355600" lvl="1" marL="9144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venir"/>
                <a:ea typeface="Avenir"/>
                <a:cs typeface="Avenir"/>
                <a:sym typeface="Avenir"/>
              </a:defRPr>
            </a:lvl2pPr>
            <a:lvl3pPr indent="-342900" lvl="2" marL="1371600" marR="0" rtl="0" algn="l">
              <a:lnSpc>
                <a:spcPct val="90000"/>
              </a:lnSpc>
              <a:spcBef>
                <a:spcPts val="8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3pPr>
            <a:lvl4pPr indent="-330200" lvl="3" marL="1828800" marR="0" rtl="0" algn="l">
              <a:lnSpc>
                <a:spcPct val="90000"/>
              </a:lnSpc>
              <a:spcBef>
                <a:spcPts val="800"/>
              </a:spcBef>
              <a:spcAft>
                <a:spcPts val="0"/>
              </a:spcAft>
              <a:buClr>
                <a:schemeClr val="dk2"/>
              </a:buClr>
              <a:buSzPts val="1600"/>
              <a:buFont typeface="Arial"/>
              <a:buChar char="–"/>
              <a:defRPr b="0" i="0" sz="1600" u="none" cap="none" strike="noStrike">
                <a:solidFill>
                  <a:schemeClr val="dk1"/>
                </a:solidFill>
                <a:latin typeface="Avenir"/>
                <a:ea typeface="Avenir"/>
                <a:cs typeface="Avenir"/>
                <a:sym typeface="Avenir"/>
              </a:defRPr>
            </a:lvl4pPr>
            <a:lvl5pPr indent="-342900" lvl="4" marL="2286000" marR="0" rtl="0" algn="l">
              <a:lnSpc>
                <a:spcPct val="90000"/>
              </a:lnSpc>
              <a:spcBef>
                <a:spcPts val="6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cSld name="Section divider">
    <p:spTree>
      <p:nvGrpSpPr>
        <p:cNvPr id="132" name="Shape 132"/>
        <p:cNvGrpSpPr/>
        <p:nvPr/>
      </p:nvGrpSpPr>
      <p:grpSpPr>
        <a:xfrm>
          <a:off x="0" y="0"/>
          <a:ext cx="0" cy="0"/>
          <a:chOff x="0" y="0"/>
          <a:chExt cx="0" cy="0"/>
        </a:xfrm>
      </p:grpSpPr>
      <p:sp>
        <p:nvSpPr>
          <p:cNvPr id="133" name="Google Shape;133;p17"/>
          <p:cNvSpPr/>
          <p:nvPr/>
        </p:nvSpPr>
        <p:spPr>
          <a:xfrm>
            <a:off x="5791200" y="0"/>
            <a:ext cx="3365500" cy="6858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venir"/>
              <a:ea typeface="Avenir"/>
              <a:cs typeface="Avenir"/>
              <a:sym typeface="Avenir"/>
            </a:endParaRPr>
          </a:p>
        </p:txBody>
      </p:sp>
      <p:pic>
        <p:nvPicPr>
          <p:cNvPr id="134" name="Google Shape;134;p17"/>
          <p:cNvPicPr preferRelativeResize="0"/>
          <p:nvPr/>
        </p:nvPicPr>
        <p:blipFill rotWithShape="1">
          <a:blip r:embed="rId2">
            <a:alphaModFix/>
          </a:blip>
          <a:srcRect b="0" l="0" r="0" t="0"/>
          <a:stretch/>
        </p:blipFill>
        <p:spPr>
          <a:xfrm>
            <a:off x="7448550" y="6338888"/>
            <a:ext cx="1330325" cy="315912"/>
          </a:xfrm>
          <a:prstGeom prst="rect">
            <a:avLst/>
          </a:prstGeom>
          <a:noFill/>
          <a:ln>
            <a:noFill/>
          </a:ln>
        </p:spPr>
      </p:pic>
      <p:sp>
        <p:nvSpPr>
          <p:cNvPr id="135" name="Google Shape;135;p17"/>
          <p:cNvSpPr/>
          <p:nvPr/>
        </p:nvSpPr>
        <p:spPr>
          <a:xfrm>
            <a:off x="5786438" y="-1588"/>
            <a:ext cx="3376612" cy="66960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venir"/>
              <a:ea typeface="Avenir"/>
              <a:cs typeface="Avenir"/>
              <a:sym typeface="Avenir"/>
            </a:endParaRPr>
          </a:p>
        </p:txBody>
      </p:sp>
      <p:cxnSp>
        <p:nvCxnSpPr>
          <p:cNvPr id="136" name="Google Shape;136;p17"/>
          <p:cNvCxnSpPr/>
          <p:nvPr/>
        </p:nvCxnSpPr>
        <p:spPr>
          <a:xfrm>
            <a:off x="5791200" y="0"/>
            <a:ext cx="0" cy="6858000"/>
          </a:xfrm>
          <a:prstGeom prst="straightConnector1">
            <a:avLst/>
          </a:prstGeom>
          <a:noFill/>
          <a:ln cap="flat" cmpd="sng" w="38100">
            <a:solidFill>
              <a:schemeClr val="dk2"/>
            </a:solidFill>
            <a:prstDash val="solid"/>
            <a:round/>
            <a:headEnd len="sm" w="sm" type="none"/>
            <a:tailEnd len="sm" w="sm" type="none"/>
          </a:ln>
        </p:spPr>
      </p:cxnSp>
      <p:sp>
        <p:nvSpPr>
          <p:cNvPr id="137" name="Google Shape;137;p17"/>
          <p:cNvSpPr txBox="1"/>
          <p:nvPr>
            <p:ph type="title"/>
          </p:nvPr>
        </p:nvSpPr>
        <p:spPr>
          <a:xfrm>
            <a:off x="193385" y="253529"/>
            <a:ext cx="3911890" cy="888705"/>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8" name="Shape 138"/>
        <p:cNvGrpSpPr/>
        <p:nvPr/>
      </p:nvGrpSpPr>
      <p:grpSpPr>
        <a:xfrm>
          <a:off x="0" y="0"/>
          <a:ext cx="0" cy="0"/>
          <a:chOff x="0" y="0"/>
          <a:chExt cx="0" cy="0"/>
        </a:xfrm>
      </p:grpSpPr>
      <p:sp>
        <p:nvSpPr>
          <p:cNvPr id="139" name="Google Shape;139;p18"/>
          <p:cNvSpPr txBox="1"/>
          <p:nvPr>
            <p:ph type="title"/>
          </p:nvPr>
        </p:nvSpPr>
        <p:spPr>
          <a:xfrm>
            <a:off x="193385" y="253529"/>
            <a:ext cx="8628678" cy="484748"/>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0" name="Shape 1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 name="Shape 29"/>
        <p:cNvGrpSpPr/>
        <p:nvPr/>
      </p:nvGrpSpPr>
      <p:grpSpPr>
        <a:xfrm>
          <a:off x="0" y="0"/>
          <a:ext cx="0" cy="0"/>
          <a:chOff x="0" y="0"/>
          <a:chExt cx="0" cy="0"/>
        </a:xfrm>
      </p:grpSpPr>
      <p:sp>
        <p:nvSpPr>
          <p:cNvPr id="30" name="Google Shape;30;p3"/>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31" name="Google Shape;31;p3"/>
          <p:cNvSpPr txBox="1"/>
          <p:nvPr>
            <p:ph idx="1" type="body"/>
          </p:nvPr>
        </p:nvSpPr>
        <p:spPr>
          <a:xfrm>
            <a:off x="352426" y="1463040"/>
            <a:ext cx="7680960" cy="4724400"/>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800"/>
              <a:buFont typeface="Arial"/>
              <a:buNone/>
              <a:defRPr b="0" i="0" sz="18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32" name="Google Shape;32;p3"/>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33" name="Google Shape;33;p3"/>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34" name="Google Shape;34;p3"/>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35" name="Google Shape;35;p3"/>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 name="Shape 36"/>
        <p:cNvGrpSpPr/>
        <p:nvPr/>
      </p:nvGrpSpPr>
      <p:grpSpPr>
        <a:xfrm>
          <a:off x="0" y="0"/>
          <a:ext cx="0" cy="0"/>
          <a:chOff x="0" y="0"/>
          <a:chExt cx="0" cy="0"/>
        </a:xfrm>
      </p:grpSpPr>
      <p:sp>
        <p:nvSpPr>
          <p:cNvPr id="37" name="Google Shape;37;p4"/>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38" name="Google Shape;38;p4"/>
          <p:cNvSpPr txBox="1"/>
          <p:nvPr>
            <p:ph idx="1" type="subTitle"/>
          </p:nvPr>
        </p:nvSpPr>
        <p:spPr>
          <a:xfrm>
            <a:off x="352426" y="4003302"/>
            <a:ext cx="4572000" cy="1178298"/>
          </a:xfrm>
          <a:prstGeom prst="rect">
            <a:avLst/>
          </a:prstGeom>
          <a:noFill/>
          <a:ln>
            <a:noFill/>
          </a:ln>
        </p:spPr>
        <p:txBody>
          <a:bodyPr anchorCtr="0" anchor="t" bIns="45700" lIns="91425" spcFirstLastPara="1" rIns="91425" wrap="square" tIns="45700"/>
          <a:lstStyle>
            <a:lvl1pPr lvl="0" marR="0" rtl="0" algn="l">
              <a:spcBef>
                <a:spcPts val="1200"/>
              </a:spcBef>
              <a:spcAft>
                <a:spcPts val="0"/>
              </a:spcAft>
              <a:buClr>
                <a:schemeClr val="accent5"/>
              </a:buClr>
              <a:buSzPts val="2000"/>
              <a:buFont typeface="Arial"/>
              <a:buNone/>
              <a:defRPr b="0" i="1" sz="2000" u="none" cap="none" strike="noStrike">
                <a:solidFill>
                  <a:schemeClr val="lt1"/>
                </a:solidFill>
                <a:latin typeface="Corbel"/>
                <a:ea typeface="Corbel"/>
                <a:cs typeface="Corbel"/>
                <a:sym typeface="Corbel"/>
              </a:defRPr>
            </a:lvl1pPr>
            <a:lvl2pPr lvl="1"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2pPr>
            <a:lvl3pPr lvl="2"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3pPr>
            <a:lvl4pPr lvl="3"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4pPr>
            <a:lvl5pPr lvl="4"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5pPr>
            <a:lvl6pPr lvl="5"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6pPr>
            <a:lvl7pPr lvl="6"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7pPr>
            <a:lvl8pPr lvl="7"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8pPr>
            <a:lvl9pPr lvl="8" marR="0" rtl="0" algn="ctr">
              <a:spcBef>
                <a:spcPts val="600"/>
              </a:spcBef>
              <a:spcAft>
                <a:spcPts val="0"/>
              </a:spcAft>
              <a:buClr>
                <a:schemeClr val="accen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39" name="Google Shape;39;p4"/>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40" name="Google Shape;40;p4"/>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41" name="Google Shape;41;p4"/>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42" name="Google Shape;42;p4"/>
          <p:cNvSpPr/>
          <p:nvPr/>
        </p:nvSpPr>
        <p:spPr>
          <a:xfrm>
            <a:off x="0" y="0"/>
            <a:ext cx="9144000" cy="1828800"/>
          </a:xfrm>
          <a:prstGeom prst="rect">
            <a:avLst/>
          </a:pr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cxnSp>
        <p:nvCxnSpPr>
          <p:cNvPr id="43" name="Google Shape;43;p4"/>
          <p:cNvCxnSpPr/>
          <p:nvPr/>
        </p:nvCxnSpPr>
        <p:spPr>
          <a:xfrm>
            <a:off x="-4439" y="1828800"/>
            <a:ext cx="9144000" cy="1588"/>
          </a:xfrm>
          <a:prstGeom prst="straightConnector1">
            <a:avLst/>
          </a:prstGeom>
          <a:noFill/>
          <a:ln cap="flat" cmpd="sng" w="76200">
            <a:solidFill>
              <a:schemeClr val="lt1"/>
            </a:solidFill>
            <a:prstDash val="solid"/>
            <a:round/>
            <a:headEnd len="sm" w="sm" type="none"/>
            <a:tailEnd len="sm" w="sm" type="none"/>
          </a:ln>
        </p:spPr>
      </p:cxnSp>
      <p:sp>
        <p:nvSpPr>
          <p:cNvPr id="44" name="Google Shape;44;p4"/>
          <p:cNvSpPr txBox="1"/>
          <p:nvPr>
            <p:ph type="title"/>
          </p:nvPr>
        </p:nvSpPr>
        <p:spPr>
          <a:xfrm>
            <a:off x="354366" y="1990078"/>
            <a:ext cx="8439912" cy="1984248"/>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6000"/>
              <a:buFont typeface="Corbel"/>
              <a:buNone/>
              <a:defRPr b="1" i="0" sz="6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 name="Shape 45"/>
        <p:cNvGrpSpPr/>
        <p:nvPr/>
      </p:nvGrpSpPr>
      <p:grpSpPr>
        <a:xfrm>
          <a:off x="0" y="0"/>
          <a:ext cx="0" cy="0"/>
          <a:chOff x="0" y="0"/>
          <a:chExt cx="0" cy="0"/>
        </a:xfrm>
      </p:grpSpPr>
      <p:sp>
        <p:nvSpPr>
          <p:cNvPr id="46" name="Google Shape;46;p5"/>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47" name="Google Shape;47;p5"/>
          <p:cNvSpPr txBox="1"/>
          <p:nvPr>
            <p:ph idx="1" type="body"/>
          </p:nvPr>
        </p:nvSpPr>
        <p:spPr>
          <a:xfrm>
            <a:off x="4901184" y="1463040"/>
            <a:ext cx="3886200" cy="4288536"/>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48" name="Google Shape;48;p5"/>
          <p:cNvSpPr txBox="1"/>
          <p:nvPr>
            <p:ph idx="2" type="body"/>
          </p:nvPr>
        </p:nvSpPr>
        <p:spPr>
          <a:xfrm>
            <a:off x="352426" y="1463040"/>
            <a:ext cx="3886200" cy="4288536"/>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49" name="Google Shape;49;p5"/>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5"/>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51" name="Google Shape;51;p5"/>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52" name="Google Shape;52;p5"/>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3" name="Shape 53"/>
        <p:cNvGrpSpPr/>
        <p:nvPr/>
      </p:nvGrpSpPr>
      <p:grpSpPr>
        <a:xfrm>
          <a:off x="0" y="0"/>
          <a:ext cx="0" cy="0"/>
          <a:chOff x="0" y="0"/>
          <a:chExt cx="0" cy="0"/>
        </a:xfrm>
      </p:grpSpPr>
      <p:sp>
        <p:nvSpPr>
          <p:cNvPr id="54" name="Google Shape;54;p6"/>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55" name="Google Shape;55;p6"/>
          <p:cNvSpPr txBox="1"/>
          <p:nvPr>
            <p:ph idx="1" type="body"/>
          </p:nvPr>
        </p:nvSpPr>
        <p:spPr>
          <a:xfrm>
            <a:off x="352426" y="1463040"/>
            <a:ext cx="3886200" cy="509587"/>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2000"/>
              <a:buFont typeface="Arial"/>
              <a:buNone/>
              <a:defRPr b="0" i="1" sz="2000" u="none" cap="none" strike="noStrike">
                <a:solidFill>
                  <a:schemeClr val="lt1"/>
                </a:solidFill>
                <a:latin typeface="Corbel"/>
                <a:ea typeface="Corbel"/>
                <a:cs typeface="Corbel"/>
                <a:sym typeface="Corbel"/>
              </a:defRPr>
            </a:lvl1pPr>
            <a:lvl2pPr indent="-228600" lvl="1" marL="914400" marR="0" rtl="0" algn="l">
              <a:spcBef>
                <a:spcPts val="600"/>
              </a:spcBef>
              <a:spcAft>
                <a:spcPts val="0"/>
              </a:spcAft>
              <a:buClr>
                <a:schemeClr val="accent1"/>
              </a:buClr>
              <a:buSzPts val="1200"/>
              <a:buFont typeface="Arial"/>
              <a:buNone/>
              <a:defRPr b="0" i="0" sz="1200" u="none" cap="none" strike="noStrike">
                <a:solidFill>
                  <a:schemeClr val="lt1"/>
                </a:solidFill>
                <a:latin typeface="Corbel"/>
                <a:ea typeface="Corbel"/>
                <a:cs typeface="Corbel"/>
                <a:sym typeface="Corbel"/>
              </a:defRPr>
            </a:lvl2pPr>
            <a:lvl3pPr indent="-228600" lvl="2" marL="1371600" marR="0" rtl="0" algn="l">
              <a:spcBef>
                <a:spcPts val="600"/>
              </a:spcBef>
              <a:spcAft>
                <a:spcPts val="0"/>
              </a:spcAft>
              <a:buClr>
                <a:schemeClr val="accent1"/>
              </a:buClr>
              <a:buSzPts val="1000"/>
              <a:buFont typeface="Arial"/>
              <a:buNone/>
              <a:defRPr b="0" i="0" sz="1000" u="none" cap="none" strike="noStrike">
                <a:solidFill>
                  <a:schemeClr val="lt1"/>
                </a:solidFill>
                <a:latin typeface="Corbel"/>
                <a:ea typeface="Corbel"/>
                <a:cs typeface="Corbel"/>
                <a:sym typeface="Corbel"/>
              </a:defRPr>
            </a:lvl3pPr>
            <a:lvl4pPr indent="-228600" lvl="3" marL="1828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4pPr>
            <a:lvl5pPr indent="-228600" lvl="4" marL="22860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5pPr>
            <a:lvl6pPr indent="-228600" lvl="5" marL="27432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6pPr>
            <a:lvl7pPr indent="-228600" lvl="6" marL="32004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7pPr>
            <a:lvl8pPr indent="-228600" lvl="7" marL="36576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8pPr>
            <a:lvl9pPr indent="-228600" lvl="8" marL="4114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9pPr>
          </a:lstStyle>
          <a:p/>
        </p:txBody>
      </p:sp>
      <p:sp>
        <p:nvSpPr>
          <p:cNvPr id="56" name="Google Shape;56;p6"/>
          <p:cNvSpPr txBox="1"/>
          <p:nvPr>
            <p:ph idx="2" type="body"/>
          </p:nvPr>
        </p:nvSpPr>
        <p:spPr>
          <a:xfrm>
            <a:off x="4900613" y="1463040"/>
            <a:ext cx="3886200" cy="509587"/>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2000"/>
              <a:buFont typeface="Arial"/>
              <a:buNone/>
              <a:defRPr b="0" i="1" sz="2000" u="none" cap="none" strike="noStrike">
                <a:solidFill>
                  <a:schemeClr val="lt1"/>
                </a:solidFill>
                <a:latin typeface="Corbel"/>
                <a:ea typeface="Corbel"/>
                <a:cs typeface="Corbel"/>
                <a:sym typeface="Corbel"/>
              </a:defRPr>
            </a:lvl1pPr>
            <a:lvl2pPr indent="-228600" lvl="1" marL="914400" marR="0" rtl="0" algn="l">
              <a:spcBef>
                <a:spcPts val="600"/>
              </a:spcBef>
              <a:spcAft>
                <a:spcPts val="0"/>
              </a:spcAft>
              <a:buClr>
                <a:schemeClr val="accent1"/>
              </a:buClr>
              <a:buSzPts val="1200"/>
              <a:buFont typeface="Arial"/>
              <a:buNone/>
              <a:defRPr b="0" i="0" sz="1200" u="none" cap="none" strike="noStrike">
                <a:solidFill>
                  <a:schemeClr val="lt1"/>
                </a:solidFill>
                <a:latin typeface="Corbel"/>
                <a:ea typeface="Corbel"/>
                <a:cs typeface="Corbel"/>
                <a:sym typeface="Corbel"/>
              </a:defRPr>
            </a:lvl2pPr>
            <a:lvl3pPr indent="-228600" lvl="2" marL="1371600" marR="0" rtl="0" algn="l">
              <a:spcBef>
                <a:spcPts val="600"/>
              </a:spcBef>
              <a:spcAft>
                <a:spcPts val="0"/>
              </a:spcAft>
              <a:buClr>
                <a:schemeClr val="accent1"/>
              </a:buClr>
              <a:buSzPts val="1000"/>
              <a:buFont typeface="Arial"/>
              <a:buNone/>
              <a:defRPr b="0" i="0" sz="1000" u="none" cap="none" strike="noStrike">
                <a:solidFill>
                  <a:schemeClr val="lt1"/>
                </a:solidFill>
                <a:latin typeface="Corbel"/>
                <a:ea typeface="Corbel"/>
                <a:cs typeface="Corbel"/>
                <a:sym typeface="Corbel"/>
              </a:defRPr>
            </a:lvl3pPr>
            <a:lvl4pPr indent="-228600" lvl="3" marL="1828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4pPr>
            <a:lvl5pPr indent="-228600" lvl="4" marL="22860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5pPr>
            <a:lvl6pPr indent="-228600" lvl="5" marL="27432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6pPr>
            <a:lvl7pPr indent="-228600" lvl="6" marL="32004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7pPr>
            <a:lvl8pPr indent="-228600" lvl="7" marL="36576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8pPr>
            <a:lvl9pPr indent="-228600" lvl="8" marL="4114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9pPr>
          </a:lstStyle>
          <a:p/>
        </p:txBody>
      </p:sp>
      <p:sp>
        <p:nvSpPr>
          <p:cNvPr id="57" name="Google Shape;57;p6"/>
          <p:cNvSpPr txBox="1"/>
          <p:nvPr>
            <p:ph idx="3" type="body"/>
          </p:nvPr>
        </p:nvSpPr>
        <p:spPr>
          <a:xfrm>
            <a:off x="4900613" y="2011680"/>
            <a:ext cx="3886200" cy="3736848"/>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58" name="Google Shape;58;p6"/>
          <p:cNvSpPr txBox="1"/>
          <p:nvPr>
            <p:ph idx="4" type="body"/>
          </p:nvPr>
        </p:nvSpPr>
        <p:spPr>
          <a:xfrm>
            <a:off x="352426" y="2011680"/>
            <a:ext cx="3886200" cy="3736848"/>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59" name="Google Shape;59;p6"/>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6"/>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61" name="Google Shape;61;p6"/>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62" name="Google Shape;62;p6"/>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7"/>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65" name="Google Shape;65;p7"/>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66" name="Google Shape;66;p7"/>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67" name="Google Shape;67;p7"/>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68" name="Google Shape;68;p7"/>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9" name="Shape 69"/>
        <p:cNvGrpSpPr/>
        <p:nvPr/>
      </p:nvGrpSpPr>
      <p:grpSpPr>
        <a:xfrm>
          <a:off x="0" y="0"/>
          <a:ext cx="0" cy="0"/>
          <a:chOff x="0" y="0"/>
          <a:chExt cx="0" cy="0"/>
        </a:xfrm>
      </p:grpSpPr>
      <p:sp>
        <p:nvSpPr>
          <p:cNvPr id="70" name="Google Shape;70;p8"/>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71" name="Google Shape;71;p8"/>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72" name="Google Shape;72;p8"/>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73" name="Google Shape;73;p8"/>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4" name="Shape 74"/>
        <p:cNvGrpSpPr/>
        <p:nvPr/>
      </p:nvGrpSpPr>
      <p:grpSpPr>
        <a:xfrm>
          <a:off x="0" y="0"/>
          <a:ext cx="0" cy="0"/>
          <a:chOff x="0" y="0"/>
          <a:chExt cx="0" cy="0"/>
        </a:xfrm>
      </p:grpSpPr>
      <p:sp>
        <p:nvSpPr>
          <p:cNvPr id="75" name="Google Shape;75;p9"/>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76" name="Google Shape;76;p9"/>
          <p:cNvSpPr/>
          <p:nvPr/>
        </p:nvSpPr>
        <p:spPr>
          <a:xfrm>
            <a:off x="0" y="5734050"/>
            <a:ext cx="9144000" cy="1123950"/>
          </a:xfrm>
          <a:prstGeom prst="rect">
            <a:avLst/>
          </a:pr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cxnSp>
        <p:nvCxnSpPr>
          <p:cNvPr id="77" name="Google Shape;77;p9"/>
          <p:cNvCxnSpPr/>
          <p:nvPr/>
        </p:nvCxnSpPr>
        <p:spPr>
          <a:xfrm>
            <a:off x="0" y="5695950"/>
            <a:ext cx="9144000" cy="1588"/>
          </a:xfrm>
          <a:prstGeom prst="straightConnector1">
            <a:avLst/>
          </a:prstGeom>
          <a:noFill/>
          <a:ln cap="flat" cmpd="sng" w="76200">
            <a:solidFill>
              <a:schemeClr val="lt1"/>
            </a:solidFill>
            <a:prstDash val="solid"/>
            <a:round/>
            <a:headEnd len="sm" w="sm" type="none"/>
            <a:tailEnd len="sm" w="sm" type="none"/>
          </a:ln>
        </p:spPr>
      </p:cxnSp>
      <p:sp>
        <p:nvSpPr>
          <p:cNvPr id="78" name="Google Shape;78;p9"/>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9"/>
          <p:cNvSpPr txBox="1"/>
          <p:nvPr>
            <p:ph idx="1" type="body"/>
          </p:nvPr>
        </p:nvSpPr>
        <p:spPr>
          <a:xfrm>
            <a:off x="352426" y="1463040"/>
            <a:ext cx="3381375" cy="3967162"/>
          </a:xfrm>
          <a:prstGeom prst="rect">
            <a:avLst/>
          </a:prstGeom>
          <a:noFill/>
          <a:ln>
            <a:noFill/>
          </a:ln>
        </p:spPr>
        <p:txBody>
          <a:bodyPr anchorCtr="0" anchor="t" bIns="45700" lIns="91425" spcFirstLastPara="1" rIns="91425" wrap="square" tIns="45700"/>
          <a:lstStyle>
            <a:lvl1pPr indent="-228600" lvl="0" marL="457200" marR="0" rtl="0" algn="l">
              <a:lnSpc>
                <a:spcPct val="150000"/>
              </a:lnSpc>
              <a:spcBef>
                <a:spcPts val="1200"/>
              </a:spcBef>
              <a:spcAft>
                <a:spcPts val="0"/>
              </a:spcAft>
              <a:buClr>
                <a:schemeClr val="accent5"/>
              </a:buClr>
              <a:buSzPts val="1600"/>
              <a:buFont typeface="Arial"/>
              <a:buNone/>
              <a:defRPr b="0" i="1" sz="1600" u="none" cap="none" strike="noStrike">
                <a:solidFill>
                  <a:schemeClr val="lt2"/>
                </a:solidFill>
                <a:latin typeface="Corbel"/>
                <a:ea typeface="Corbel"/>
                <a:cs typeface="Corbel"/>
                <a:sym typeface="Corbel"/>
              </a:defRPr>
            </a:lvl1pPr>
            <a:lvl2pPr indent="-228600" lvl="1" marL="914400" marR="0" rtl="0" algn="l">
              <a:spcBef>
                <a:spcPts val="600"/>
              </a:spcBef>
              <a:spcAft>
                <a:spcPts val="0"/>
              </a:spcAft>
              <a:buClr>
                <a:schemeClr val="accent1"/>
              </a:buClr>
              <a:buSzPts val="1200"/>
              <a:buFont typeface="Arial"/>
              <a:buNone/>
              <a:defRPr b="0" i="0" sz="1200" u="none" cap="none" strike="noStrike">
                <a:solidFill>
                  <a:schemeClr val="lt1"/>
                </a:solidFill>
                <a:latin typeface="Corbel"/>
                <a:ea typeface="Corbel"/>
                <a:cs typeface="Corbel"/>
                <a:sym typeface="Corbel"/>
              </a:defRPr>
            </a:lvl2pPr>
            <a:lvl3pPr indent="-228600" lvl="2" marL="1371600" marR="0" rtl="0" algn="l">
              <a:spcBef>
                <a:spcPts val="600"/>
              </a:spcBef>
              <a:spcAft>
                <a:spcPts val="0"/>
              </a:spcAft>
              <a:buClr>
                <a:schemeClr val="accent1"/>
              </a:buClr>
              <a:buSzPts val="1000"/>
              <a:buFont typeface="Arial"/>
              <a:buNone/>
              <a:defRPr b="0" i="0" sz="1000" u="none" cap="none" strike="noStrike">
                <a:solidFill>
                  <a:schemeClr val="lt1"/>
                </a:solidFill>
                <a:latin typeface="Corbel"/>
                <a:ea typeface="Corbel"/>
                <a:cs typeface="Corbel"/>
                <a:sym typeface="Corbel"/>
              </a:defRPr>
            </a:lvl3pPr>
            <a:lvl4pPr indent="-228600" lvl="3" marL="1828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4pPr>
            <a:lvl5pPr indent="-228600" lvl="4" marL="22860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5pPr>
            <a:lvl6pPr indent="-228600" lvl="5" marL="27432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6pPr>
            <a:lvl7pPr indent="-228600" lvl="6" marL="32004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7pPr>
            <a:lvl8pPr indent="-228600" lvl="7" marL="36576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8pPr>
            <a:lvl9pPr indent="-228600" lvl="8" marL="4114800" marR="0" rtl="0" algn="l">
              <a:spcBef>
                <a:spcPts val="600"/>
              </a:spcBef>
              <a:spcAft>
                <a:spcPts val="0"/>
              </a:spcAft>
              <a:buClr>
                <a:schemeClr val="accent1"/>
              </a:buClr>
              <a:buSzPts val="900"/>
              <a:buFont typeface="Arial"/>
              <a:buNone/>
              <a:defRPr b="0" i="0" sz="900" u="none" cap="none" strike="noStrike">
                <a:solidFill>
                  <a:schemeClr val="lt1"/>
                </a:solidFill>
                <a:latin typeface="Corbel"/>
                <a:ea typeface="Corbel"/>
                <a:cs typeface="Corbel"/>
                <a:sym typeface="Corbel"/>
              </a:defRPr>
            </a:lvl9pPr>
          </a:lstStyle>
          <a:p/>
        </p:txBody>
      </p:sp>
      <p:sp>
        <p:nvSpPr>
          <p:cNvPr id="80" name="Google Shape;80;p9"/>
          <p:cNvSpPr txBox="1"/>
          <p:nvPr>
            <p:ph idx="2" type="body"/>
          </p:nvPr>
        </p:nvSpPr>
        <p:spPr>
          <a:xfrm>
            <a:off x="4105275" y="1463040"/>
            <a:ext cx="4681538" cy="3968496"/>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600"/>
              <a:buFont typeface="Arial"/>
              <a:buNone/>
              <a:defRPr b="0" i="0" sz="16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81" name="Google Shape;81;p9"/>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82" name="Google Shape;82;p9"/>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83" name="Google Shape;83;p9"/>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4" name="Shape 84"/>
        <p:cNvGrpSpPr/>
        <p:nvPr/>
      </p:nvGrpSpPr>
      <p:grpSpPr>
        <a:xfrm>
          <a:off x="0" y="0"/>
          <a:ext cx="0" cy="0"/>
          <a:chOff x="0" y="0"/>
          <a:chExt cx="0" cy="0"/>
        </a:xfrm>
      </p:grpSpPr>
      <p:sp>
        <p:nvSpPr>
          <p:cNvPr id="85" name="Google Shape;85;p10"/>
          <p:cNvSpPr/>
          <p:nvPr/>
        </p:nvSpPr>
        <p:spPr>
          <a:xfrm>
            <a:off x="0" y="0"/>
            <a:ext cx="9144000" cy="6858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sp>
        <p:nvSpPr>
          <p:cNvPr id="86" name="Google Shape;86;p10"/>
          <p:cNvSpPr/>
          <p:nvPr>
            <p:ph idx="2" type="pic"/>
          </p:nvPr>
        </p:nvSpPr>
        <p:spPr>
          <a:xfrm>
            <a:off x="5229224" y="0"/>
            <a:ext cx="3914775" cy="5657850"/>
          </a:xfrm>
          <a:prstGeom prst="rect">
            <a:avLst/>
          </a:prstGeom>
          <a:noFill/>
          <a:ln>
            <a:noFill/>
          </a:ln>
        </p:spPr>
        <p:txBody>
          <a:bodyPr anchorCtr="0" anchor="ctr" bIns="45700" lIns="91425" spcFirstLastPara="1" rIns="91425" wrap="square" tIns="45700"/>
          <a:lstStyle>
            <a:lvl1pPr lvl="0" marR="0" rtl="0" algn="ctr">
              <a:spcBef>
                <a:spcPts val="1200"/>
              </a:spcBef>
              <a:spcAft>
                <a:spcPts val="0"/>
              </a:spcAft>
              <a:buClr>
                <a:schemeClr val="accent5"/>
              </a:buClr>
              <a:buSzPts val="3200"/>
              <a:buFont typeface="Arial"/>
              <a:buNone/>
              <a:defRPr b="0" i="0" sz="3200" u="none" cap="none" strike="noStrike">
                <a:solidFill>
                  <a:schemeClr val="lt1"/>
                </a:solidFill>
                <a:latin typeface="Corbel"/>
                <a:ea typeface="Corbel"/>
                <a:cs typeface="Corbel"/>
                <a:sym typeface="Corbel"/>
              </a:defRPr>
            </a:lvl1pPr>
            <a:lvl2pPr lvl="1" marR="0" rtl="0" algn="l">
              <a:spcBef>
                <a:spcPts val="600"/>
              </a:spcBef>
              <a:spcAft>
                <a:spcPts val="0"/>
              </a:spcAft>
              <a:buClr>
                <a:schemeClr val="accent1"/>
              </a:buClr>
              <a:buSzPts val="2800"/>
              <a:buFont typeface="Arial"/>
              <a:buNone/>
              <a:defRPr b="0" i="0" sz="2800" u="none" cap="none" strike="noStrike">
                <a:solidFill>
                  <a:schemeClr val="lt1"/>
                </a:solidFill>
                <a:latin typeface="Corbel"/>
                <a:ea typeface="Corbel"/>
                <a:cs typeface="Corbel"/>
                <a:sym typeface="Corbel"/>
              </a:defRPr>
            </a:lvl2pPr>
            <a:lvl3pPr lvl="2" marR="0" rtl="0" algn="l">
              <a:spcBef>
                <a:spcPts val="600"/>
              </a:spcBef>
              <a:spcAft>
                <a:spcPts val="0"/>
              </a:spcAft>
              <a:buClr>
                <a:schemeClr val="accent1"/>
              </a:buClr>
              <a:buSzPts val="2400"/>
              <a:buFont typeface="Arial"/>
              <a:buNone/>
              <a:defRPr b="0" i="0" sz="2400" u="none" cap="none" strike="noStrike">
                <a:solidFill>
                  <a:schemeClr val="lt1"/>
                </a:solidFill>
                <a:latin typeface="Corbel"/>
                <a:ea typeface="Corbel"/>
                <a:cs typeface="Corbel"/>
                <a:sym typeface="Corbel"/>
              </a:defRPr>
            </a:lvl3pPr>
            <a:lvl4pPr lvl="3"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4pPr>
            <a:lvl5pPr lvl="4"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5pPr>
            <a:lvl6pPr lvl="5"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6pPr>
            <a:lvl7pPr lvl="6"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7pPr>
            <a:lvl8pPr lvl="7"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8pPr>
            <a:lvl9pPr lvl="8" marR="0" rtl="0" algn="l">
              <a:spcBef>
                <a:spcPts val="600"/>
              </a:spcBef>
              <a:spcAft>
                <a:spcPts val="0"/>
              </a:spcAft>
              <a:buClr>
                <a:schemeClr val="accent1"/>
              </a:buClr>
              <a:buSzPts val="2000"/>
              <a:buFont typeface="Arial"/>
              <a:buNone/>
              <a:defRPr b="0" i="0" sz="2000" u="none" cap="none" strike="noStrike">
                <a:solidFill>
                  <a:schemeClr val="lt1"/>
                </a:solidFill>
                <a:latin typeface="Corbel"/>
                <a:ea typeface="Corbel"/>
                <a:cs typeface="Corbel"/>
                <a:sym typeface="Corbel"/>
              </a:defRPr>
            </a:lvl9pPr>
          </a:lstStyle>
          <a:p/>
        </p:txBody>
      </p:sp>
      <p:sp>
        <p:nvSpPr>
          <p:cNvPr id="87" name="Google Shape;87;p10"/>
          <p:cNvSpPr txBox="1"/>
          <p:nvPr>
            <p:ph idx="1" type="body"/>
          </p:nvPr>
        </p:nvSpPr>
        <p:spPr>
          <a:xfrm>
            <a:off x="352426" y="1600199"/>
            <a:ext cx="4572000" cy="3593237"/>
          </a:xfrm>
          <a:prstGeom prst="rect">
            <a:avLst/>
          </a:prstGeom>
          <a:noFill/>
          <a:ln>
            <a:noFill/>
          </a:ln>
        </p:spPr>
        <p:txBody>
          <a:bodyPr anchorCtr="0" anchor="t" bIns="45700" lIns="91425" spcFirstLastPara="1" rIns="91425" wrap="square" tIns="45700"/>
          <a:lstStyle>
            <a:lvl1pPr indent="-228600" lvl="0" marL="457200" marR="0" rtl="0" algn="l">
              <a:lnSpc>
                <a:spcPct val="150000"/>
              </a:lnSpc>
              <a:spcBef>
                <a:spcPts val="0"/>
              </a:spcBef>
              <a:spcAft>
                <a:spcPts val="0"/>
              </a:spcAft>
              <a:buClr>
                <a:schemeClr val="accent5"/>
              </a:buClr>
              <a:buSzPts val="1600"/>
              <a:buFont typeface="Arial"/>
              <a:buNone/>
              <a:defRPr b="0" i="1" sz="1600" u="none" cap="none" strike="noStrike">
                <a:solidFill>
                  <a:schemeClr val="lt1"/>
                </a:solidFill>
                <a:latin typeface="Corbel"/>
                <a:ea typeface="Corbel"/>
                <a:cs typeface="Corbel"/>
                <a:sym typeface="Corbel"/>
              </a:defRPr>
            </a:lvl1pPr>
            <a:lvl2pPr indent="-228600" lvl="1" marL="914400" marR="0" rtl="0" algn="l">
              <a:spcBef>
                <a:spcPts val="600"/>
              </a:spcBef>
              <a:spcAft>
                <a:spcPts val="0"/>
              </a:spcAft>
              <a:buClr>
                <a:schemeClr val="accent1"/>
              </a:buClr>
              <a:buSzPts val="1600"/>
              <a:buFont typeface="Arial"/>
              <a:buNone/>
              <a:defRPr b="0" i="0" sz="1600" u="none" cap="none" strike="noStrike">
                <a:solidFill>
                  <a:schemeClr val="dk2"/>
                </a:solidFill>
                <a:latin typeface="Corbel"/>
                <a:ea typeface="Corbel"/>
                <a:cs typeface="Corbel"/>
                <a:sym typeface="Corbel"/>
              </a:defRPr>
            </a:lvl2pPr>
            <a:lvl3pPr indent="-228600" lvl="2" marL="1371600" marR="0" rtl="0" algn="l">
              <a:spcBef>
                <a:spcPts val="600"/>
              </a:spcBef>
              <a:spcAft>
                <a:spcPts val="0"/>
              </a:spcAft>
              <a:buClr>
                <a:schemeClr val="accent1"/>
              </a:buClr>
              <a:buSzPts val="1600"/>
              <a:buFont typeface="Arial"/>
              <a:buNone/>
              <a:defRPr b="0" i="0" sz="1600" u="none" cap="none" strike="noStrike">
                <a:solidFill>
                  <a:schemeClr val="dk2"/>
                </a:solidFill>
                <a:latin typeface="Corbel"/>
                <a:ea typeface="Corbel"/>
                <a:cs typeface="Corbel"/>
                <a:sym typeface="Corbel"/>
              </a:defRPr>
            </a:lvl3pPr>
            <a:lvl4pPr indent="-228600" lvl="3" marL="1828800" marR="0" rtl="0" algn="l">
              <a:spcBef>
                <a:spcPts val="600"/>
              </a:spcBef>
              <a:spcAft>
                <a:spcPts val="0"/>
              </a:spcAft>
              <a:buClr>
                <a:schemeClr val="accent1"/>
              </a:buClr>
              <a:buSzPts val="1600"/>
              <a:buFont typeface="Arial"/>
              <a:buNone/>
              <a:defRPr b="0" i="0" sz="1600" u="none" cap="none" strike="noStrike">
                <a:solidFill>
                  <a:schemeClr val="dk2"/>
                </a:solidFill>
                <a:latin typeface="Corbel"/>
                <a:ea typeface="Corbel"/>
                <a:cs typeface="Corbel"/>
                <a:sym typeface="Corbel"/>
              </a:defRPr>
            </a:lvl4pPr>
            <a:lvl5pPr indent="-228600" lvl="4" marL="2286000" marR="0" rtl="0" algn="l">
              <a:spcBef>
                <a:spcPts val="600"/>
              </a:spcBef>
              <a:spcAft>
                <a:spcPts val="0"/>
              </a:spcAft>
              <a:buClr>
                <a:schemeClr val="accent1"/>
              </a:buClr>
              <a:buSzPts val="1600"/>
              <a:buFont typeface="Arial"/>
              <a:buNone/>
              <a:defRPr b="0" i="0" sz="1600" u="none" cap="none" strike="noStrike">
                <a:solidFill>
                  <a:schemeClr val="dk2"/>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88" name="Google Shape;88;p10"/>
          <p:cNvSpPr/>
          <p:nvPr/>
        </p:nvSpPr>
        <p:spPr>
          <a:xfrm>
            <a:off x="0" y="5734050"/>
            <a:ext cx="9144000" cy="1123950"/>
          </a:xfrm>
          <a:prstGeom prst="rect">
            <a:avLst/>
          </a:pr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orbel"/>
              <a:ea typeface="Corbel"/>
              <a:cs typeface="Corbel"/>
              <a:sym typeface="Corbel"/>
            </a:endParaRPr>
          </a:p>
        </p:txBody>
      </p:sp>
      <p:cxnSp>
        <p:nvCxnSpPr>
          <p:cNvPr id="89" name="Google Shape;89;p10"/>
          <p:cNvCxnSpPr/>
          <p:nvPr/>
        </p:nvCxnSpPr>
        <p:spPr>
          <a:xfrm>
            <a:off x="0" y="5695950"/>
            <a:ext cx="9144000" cy="1588"/>
          </a:xfrm>
          <a:prstGeom prst="straightConnector1">
            <a:avLst/>
          </a:prstGeom>
          <a:noFill/>
          <a:ln cap="flat" cmpd="sng" w="76200">
            <a:solidFill>
              <a:schemeClr val="lt1"/>
            </a:solidFill>
            <a:prstDash val="solid"/>
            <a:round/>
            <a:headEnd len="sm" w="sm" type="none"/>
            <a:tailEnd len="sm" w="sm" type="none"/>
          </a:ln>
        </p:spPr>
      </p:cxnSp>
      <p:sp>
        <p:nvSpPr>
          <p:cNvPr id="90" name="Google Shape;90;p10"/>
          <p:cNvSpPr txBox="1"/>
          <p:nvPr>
            <p:ph type="title"/>
          </p:nvPr>
        </p:nvSpPr>
        <p:spPr>
          <a:xfrm>
            <a:off x="352425" y="275208"/>
            <a:ext cx="4572000" cy="1324992"/>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0"/>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2" name="Google Shape;92;p10"/>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000">
                <a:solidFill>
                  <a:srgbClr val="FFFFFF"/>
                </a:solidFill>
                <a:latin typeface="Corbel"/>
                <a:ea typeface="Corbel"/>
                <a:cs typeface="Corbel"/>
                <a:sym typeface="Corbel"/>
              </a:defRPr>
            </a:lvl1pPr>
            <a:lvl2pPr indent="0" lvl="1" marL="0" marR="0" rtl="0" algn="r">
              <a:spcBef>
                <a:spcPts val="0"/>
              </a:spcBef>
              <a:buNone/>
              <a:defRPr b="1" sz="1000">
                <a:solidFill>
                  <a:srgbClr val="FFFFFF"/>
                </a:solidFill>
                <a:latin typeface="Corbel"/>
                <a:ea typeface="Corbel"/>
                <a:cs typeface="Corbel"/>
                <a:sym typeface="Corbel"/>
              </a:defRPr>
            </a:lvl2pPr>
            <a:lvl3pPr indent="0" lvl="2" marL="0" marR="0" rtl="0" algn="r">
              <a:spcBef>
                <a:spcPts val="0"/>
              </a:spcBef>
              <a:buNone/>
              <a:defRPr b="1" sz="1000">
                <a:solidFill>
                  <a:srgbClr val="FFFFFF"/>
                </a:solidFill>
                <a:latin typeface="Corbel"/>
                <a:ea typeface="Corbel"/>
                <a:cs typeface="Corbel"/>
                <a:sym typeface="Corbel"/>
              </a:defRPr>
            </a:lvl3pPr>
            <a:lvl4pPr indent="0" lvl="3" marL="0" marR="0" rtl="0" algn="r">
              <a:spcBef>
                <a:spcPts val="0"/>
              </a:spcBef>
              <a:buNone/>
              <a:defRPr b="1" sz="1000">
                <a:solidFill>
                  <a:srgbClr val="FFFFFF"/>
                </a:solidFill>
                <a:latin typeface="Corbel"/>
                <a:ea typeface="Corbel"/>
                <a:cs typeface="Corbel"/>
                <a:sym typeface="Corbel"/>
              </a:defRPr>
            </a:lvl4pPr>
            <a:lvl5pPr indent="0" lvl="4" marL="0" marR="0" rtl="0" algn="r">
              <a:spcBef>
                <a:spcPts val="0"/>
              </a:spcBef>
              <a:buNone/>
              <a:defRPr b="1" sz="1000">
                <a:solidFill>
                  <a:srgbClr val="FFFFFF"/>
                </a:solidFill>
                <a:latin typeface="Corbel"/>
                <a:ea typeface="Corbel"/>
                <a:cs typeface="Corbel"/>
                <a:sym typeface="Corbel"/>
              </a:defRPr>
            </a:lvl5pPr>
            <a:lvl6pPr indent="0" lvl="5" marL="0" marR="0" rtl="0" algn="r">
              <a:spcBef>
                <a:spcPts val="0"/>
              </a:spcBef>
              <a:buNone/>
              <a:defRPr b="1" sz="1000">
                <a:solidFill>
                  <a:srgbClr val="FFFFFF"/>
                </a:solidFill>
                <a:latin typeface="Corbel"/>
                <a:ea typeface="Corbel"/>
                <a:cs typeface="Corbel"/>
                <a:sym typeface="Corbel"/>
              </a:defRPr>
            </a:lvl6pPr>
            <a:lvl7pPr indent="0" lvl="6" marL="0" marR="0" rtl="0" algn="r">
              <a:spcBef>
                <a:spcPts val="0"/>
              </a:spcBef>
              <a:buNone/>
              <a:defRPr b="1" sz="1000">
                <a:solidFill>
                  <a:srgbClr val="FFFFFF"/>
                </a:solidFill>
                <a:latin typeface="Corbel"/>
                <a:ea typeface="Corbel"/>
                <a:cs typeface="Corbel"/>
                <a:sym typeface="Corbel"/>
              </a:defRPr>
            </a:lvl7pPr>
            <a:lvl8pPr indent="0" lvl="7" marL="0" marR="0" rtl="0" algn="r">
              <a:spcBef>
                <a:spcPts val="0"/>
              </a:spcBef>
              <a:buNone/>
              <a:defRPr b="1" sz="1000">
                <a:solidFill>
                  <a:srgbClr val="FFFFFF"/>
                </a:solidFill>
                <a:latin typeface="Corbel"/>
                <a:ea typeface="Corbel"/>
                <a:cs typeface="Corbel"/>
                <a:sym typeface="Corbel"/>
              </a:defRPr>
            </a:lvl8pPr>
            <a:lvl9pPr indent="0" lvl="8" marL="0" marR="0" rtl="0" algn="r">
              <a:spcBef>
                <a:spcPts val="0"/>
              </a:spcBef>
              <a:buNone/>
              <a:defRPr b="1" sz="1000">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93" name="Google Shape;93;p10"/>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6.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theme" Target="../theme/theme2.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52426" y="228600"/>
            <a:ext cx="7680960" cy="1066800"/>
          </a:xfrm>
          <a:prstGeom prst="rect">
            <a:avLst/>
          </a:prstGeom>
          <a:noFill/>
          <a:ln>
            <a:noFill/>
          </a:ln>
        </p:spPr>
        <p:txBody>
          <a:bodyPr anchorCtr="0" anchor="b" bIns="45700" lIns="91425" spcFirstLastPara="1" rIns="91425" wrap="square" tIns="45700"/>
          <a:lstStyle>
            <a:lvl1pPr lvl="0" marR="0" rtl="0" algn="l">
              <a:spcBef>
                <a:spcPts val="40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52426" y="1463040"/>
            <a:ext cx="7680960" cy="4343400"/>
          </a:xfrm>
          <a:prstGeom prst="rect">
            <a:avLst/>
          </a:prstGeom>
          <a:noFill/>
          <a:ln>
            <a:noFill/>
          </a:ln>
        </p:spPr>
        <p:txBody>
          <a:bodyPr anchorCtr="0" anchor="t" bIns="45700" lIns="91425" spcFirstLastPara="1" rIns="91425" wrap="square" tIns="45700"/>
          <a:lstStyle>
            <a:lvl1pPr indent="-228600" lvl="0" marL="457200" marR="0" rtl="0" algn="l">
              <a:spcBef>
                <a:spcPts val="1200"/>
              </a:spcBef>
              <a:spcAft>
                <a:spcPts val="0"/>
              </a:spcAft>
              <a:buClr>
                <a:schemeClr val="accent5"/>
              </a:buClr>
              <a:buSzPts val="1800"/>
              <a:buFont typeface="Arial"/>
              <a:buNone/>
              <a:defRPr b="0" i="0" sz="1800" u="none" cap="none" strike="noStrike">
                <a:solidFill>
                  <a:schemeClr val="lt1"/>
                </a:solidFill>
                <a:latin typeface="Corbel"/>
                <a:ea typeface="Corbel"/>
                <a:cs typeface="Corbel"/>
                <a:sym typeface="Corbel"/>
              </a:defRPr>
            </a:lvl1pPr>
            <a:lvl2pPr indent="-330200" lvl="1" marL="914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2pPr>
            <a:lvl3pPr indent="-330200" lvl="2" marL="1371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3pPr>
            <a:lvl4pPr indent="-330200" lvl="3" marL="1828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12" name="Google Shape;12;p1"/>
          <p:cNvSpPr txBox="1"/>
          <p:nvPr>
            <p:ph idx="10" type="dt"/>
          </p:nvPr>
        </p:nvSpPr>
        <p:spPr>
          <a:xfrm>
            <a:off x="352426" y="6543676"/>
            <a:ext cx="1466850"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3" name="Google Shape;13;p1"/>
          <p:cNvSpPr txBox="1"/>
          <p:nvPr>
            <p:ph idx="11" type="ftr"/>
          </p:nvPr>
        </p:nvSpPr>
        <p:spPr>
          <a:xfrm>
            <a:off x="1809749" y="6543676"/>
            <a:ext cx="4086225" cy="2476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1"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 name="Google Shape;14;p1"/>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000" u="none" cap="none" strike="noStrike">
                <a:solidFill>
                  <a:srgbClr val="FFFFFF"/>
                </a:solidFill>
                <a:latin typeface="Corbel"/>
                <a:ea typeface="Corbel"/>
                <a:cs typeface="Corbel"/>
                <a:sym typeface="Corbel"/>
              </a:defRPr>
            </a:lvl1pPr>
            <a:lvl2pPr indent="0" lvl="1" marL="0" marR="0" rtl="0" algn="r">
              <a:spcBef>
                <a:spcPts val="0"/>
              </a:spcBef>
              <a:buNone/>
              <a:defRPr b="1" i="0" sz="1000" u="none" cap="none" strike="noStrike">
                <a:solidFill>
                  <a:srgbClr val="FFFFFF"/>
                </a:solidFill>
                <a:latin typeface="Corbel"/>
                <a:ea typeface="Corbel"/>
                <a:cs typeface="Corbel"/>
                <a:sym typeface="Corbel"/>
              </a:defRPr>
            </a:lvl2pPr>
            <a:lvl3pPr indent="0" lvl="2" marL="0" marR="0" rtl="0" algn="r">
              <a:spcBef>
                <a:spcPts val="0"/>
              </a:spcBef>
              <a:buNone/>
              <a:defRPr b="1" i="0" sz="1000" u="none" cap="none" strike="noStrike">
                <a:solidFill>
                  <a:srgbClr val="FFFFFF"/>
                </a:solidFill>
                <a:latin typeface="Corbel"/>
                <a:ea typeface="Corbel"/>
                <a:cs typeface="Corbel"/>
                <a:sym typeface="Corbel"/>
              </a:defRPr>
            </a:lvl3pPr>
            <a:lvl4pPr indent="0" lvl="3" marL="0" marR="0" rtl="0" algn="r">
              <a:spcBef>
                <a:spcPts val="0"/>
              </a:spcBef>
              <a:buNone/>
              <a:defRPr b="1" i="0" sz="1000" u="none" cap="none" strike="noStrike">
                <a:solidFill>
                  <a:srgbClr val="FFFFFF"/>
                </a:solidFill>
                <a:latin typeface="Corbel"/>
                <a:ea typeface="Corbel"/>
                <a:cs typeface="Corbel"/>
                <a:sym typeface="Corbel"/>
              </a:defRPr>
            </a:lvl4pPr>
            <a:lvl5pPr indent="0" lvl="4" marL="0" marR="0" rtl="0" algn="r">
              <a:spcBef>
                <a:spcPts val="0"/>
              </a:spcBef>
              <a:buNone/>
              <a:defRPr b="1" i="0" sz="1000" u="none" cap="none" strike="noStrike">
                <a:solidFill>
                  <a:srgbClr val="FFFFFF"/>
                </a:solidFill>
                <a:latin typeface="Corbel"/>
                <a:ea typeface="Corbel"/>
                <a:cs typeface="Corbel"/>
                <a:sym typeface="Corbel"/>
              </a:defRPr>
            </a:lvl5pPr>
            <a:lvl6pPr indent="0" lvl="5" marL="0" marR="0" rtl="0" algn="r">
              <a:spcBef>
                <a:spcPts val="0"/>
              </a:spcBef>
              <a:buNone/>
              <a:defRPr b="1" i="0" sz="1000" u="none" cap="none" strike="noStrike">
                <a:solidFill>
                  <a:srgbClr val="FFFFFF"/>
                </a:solidFill>
                <a:latin typeface="Corbel"/>
                <a:ea typeface="Corbel"/>
                <a:cs typeface="Corbel"/>
                <a:sym typeface="Corbel"/>
              </a:defRPr>
            </a:lvl6pPr>
            <a:lvl7pPr indent="0" lvl="6" marL="0" marR="0" rtl="0" algn="r">
              <a:spcBef>
                <a:spcPts val="0"/>
              </a:spcBef>
              <a:buNone/>
              <a:defRPr b="1" i="0" sz="1000" u="none" cap="none" strike="noStrike">
                <a:solidFill>
                  <a:srgbClr val="FFFFFF"/>
                </a:solidFill>
                <a:latin typeface="Corbel"/>
                <a:ea typeface="Corbel"/>
                <a:cs typeface="Corbel"/>
                <a:sym typeface="Corbel"/>
              </a:defRPr>
            </a:lvl7pPr>
            <a:lvl8pPr indent="0" lvl="7" marL="0" marR="0" rtl="0" algn="r">
              <a:spcBef>
                <a:spcPts val="0"/>
              </a:spcBef>
              <a:buNone/>
              <a:defRPr b="1" i="0" sz="1000" u="none" cap="none" strike="noStrike">
                <a:solidFill>
                  <a:srgbClr val="FFFFFF"/>
                </a:solidFill>
                <a:latin typeface="Corbel"/>
                <a:ea typeface="Corbel"/>
                <a:cs typeface="Corbel"/>
                <a:sym typeface="Corbel"/>
              </a:defRPr>
            </a:lvl8pPr>
            <a:lvl9pPr indent="0" lvl="8" marL="0" marR="0" rtl="0" algn="r">
              <a:spcBef>
                <a:spcPts val="0"/>
              </a:spcBef>
              <a:buNone/>
              <a:defRPr b="1" i="0" sz="1000" u="none" cap="none" strike="noStrike">
                <a:solidFill>
                  <a:srgbClr val="FFFFFF"/>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 name="Shape 108"/>
        <p:cNvGrpSpPr/>
        <p:nvPr/>
      </p:nvGrpSpPr>
      <p:grpSpPr>
        <a:xfrm>
          <a:off x="0" y="0"/>
          <a:ext cx="0" cy="0"/>
          <a:chOff x="0" y="0"/>
          <a:chExt cx="0" cy="0"/>
        </a:xfrm>
      </p:grpSpPr>
      <p:pic>
        <p:nvPicPr>
          <p:cNvPr id="109" name="Google Shape;109;p13"/>
          <p:cNvPicPr preferRelativeResize="0"/>
          <p:nvPr/>
        </p:nvPicPr>
        <p:blipFill rotWithShape="1">
          <a:blip r:embed="rId1">
            <a:alphaModFix/>
          </a:blip>
          <a:srcRect b="-2" l="0" r="0" t="0"/>
          <a:stretch/>
        </p:blipFill>
        <p:spPr>
          <a:xfrm>
            <a:off x="5083175" y="1811338"/>
            <a:ext cx="4060825" cy="5046662"/>
          </a:xfrm>
          <a:prstGeom prst="rect">
            <a:avLst/>
          </a:prstGeom>
          <a:noFill/>
          <a:ln>
            <a:noFill/>
          </a:ln>
        </p:spPr>
      </p:pic>
      <p:pic>
        <p:nvPicPr>
          <p:cNvPr id="110" name="Google Shape;110;p13"/>
          <p:cNvPicPr preferRelativeResize="0"/>
          <p:nvPr/>
        </p:nvPicPr>
        <p:blipFill rotWithShape="1">
          <a:blip r:embed="rId2">
            <a:alphaModFix/>
          </a:blip>
          <a:srcRect b="0" l="0" r="0" t="0"/>
          <a:stretch/>
        </p:blipFill>
        <p:spPr>
          <a:xfrm>
            <a:off x="7448550" y="6338888"/>
            <a:ext cx="1330325" cy="315912"/>
          </a:xfrm>
          <a:prstGeom prst="rect">
            <a:avLst/>
          </a:prstGeom>
          <a:noFill/>
          <a:ln>
            <a:noFill/>
          </a:ln>
        </p:spPr>
      </p:pic>
      <p:sp>
        <p:nvSpPr>
          <p:cNvPr id="111" name="Google Shape;111;p13"/>
          <p:cNvSpPr txBox="1"/>
          <p:nvPr>
            <p:ph type="title"/>
          </p:nvPr>
        </p:nvSpPr>
        <p:spPr>
          <a:xfrm>
            <a:off x="184150" y="244475"/>
            <a:ext cx="8628063" cy="496888"/>
          </a:xfrm>
          <a:prstGeom prst="rect">
            <a:avLst/>
          </a:prstGeom>
          <a:noFill/>
          <a:ln>
            <a:noFill/>
          </a:ln>
        </p:spPr>
        <p:txBody>
          <a:bodyPr anchorCtr="0" anchor="t" bIns="45700" lIns="91425" spcFirstLastPara="1" rIns="91425" wrap="square" tIns="45700"/>
          <a:lstStyle>
            <a:lvl1pPr lvl="0"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1pPr>
            <a:lvl2pPr lvl="1"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2pPr>
            <a:lvl3pPr lvl="2"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3pPr>
            <a:lvl4pPr lvl="3"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4pPr>
            <a:lvl5pPr lvl="4" marR="0" rtl="0" algn="l">
              <a:lnSpc>
                <a:spcPct val="85000"/>
              </a:lnSpc>
              <a:spcBef>
                <a:spcPts val="0"/>
              </a:spcBef>
              <a:spcAft>
                <a:spcPts val="0"/>
              </a:spcAft>
              <a:buSzPts val="1400"/>
              <a:buNone/>
              <a:defRPr b="0" i="0" sz="3000" u="none" cap="none" strike="noStrike">
                <a:solidFill>
                  <a:schemeClr val="dk2"/>
                </a:solidFill>
                <a:latin typeface="Avenir"/>
                <a:ea typeface="Avenir"/>
                <a:cs typeface="Avenir"/>
                <a:sym typeface="Avenir"/>
              </a:defRPr>
            </a:lvl5pPr>
            <a:lvl6pPr lvl="5"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6pPr>
            <a:lvl7pPr lvl="6"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7pPr>
            <a:lvl8pPr lvl="7"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8pPr>
            <a:lvl9pPr lvl="8" marR="0" rtl="0" algn="l">
              <a:lnSpc>
                <a:spcPct val="85000"/>
              </a:lnSpc>
              <a:spcBef>
                <a:spcPts val="0"/>
              </a:spcBef>
              <a:spcAft>
                <a:spcPts val="0"/>
              </a:spcAft>
              <a:buSzPts val="1400"/>
              <a:buNone/>
              <a:defRPr b="0" i="0" sz="3000" u="none" cap="none" strike="noStrike">
                <a:solidFill>
                  <a:srgbClr val="006C3A"/>
                </a:solidFill>
                <a:latin typeface="Arial Black"/>
                <a:ea typeface="Arial Black"/>
                <a:cs typeface="Arial Black"/>
                <a:sym typeface="Arial Black"/>
              </a:defRPr>
            </a:lvl9pPr>
          </a:lstStyle>
          <a:p/>
        </p:txBody>
      </p:sp>
      <p:sp>
        <p:nvSpPr>
          <p:cNvPr id="112" name="Google Shape;112;p13"/>
          <p:cNvSpPr txBox="1"/>
          <p:nvPr>
            <p:ph idx="1" type="body"/>
          </p:nvPr>
        </p:nvSpPr>
        <p:spPr>
          <a:xfrm>
            <a:off x="188913" y="1446213"/>
            <a:ext cx="8642350" cy="4040187"/>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400"/>
              </a:spcBef>
              <a:spcAft>
                <a:spcPts val="0"/>
              </a:spcAft>
              <a:buClr>
                <a:schemeClr val="dk2"/>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800"/>
              </a:spcBef>
              <a:spcAft>
                <a:spcPts val="0"/>
              </a:spcAft>
              <a:buClr>
                <a:schemeClr val="dk2"/>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8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600"/>
              </a:spcBef>
              <a:spcAft>
                <a:spcPts val="0"/>
              </a:spcAft>
              <a:buClr>
                <a:schemeClr val="dk2"/>
              </a:buClr>
              <a:buSzPts val="1800"/>
              <a:buFont typeface="Arial"/>
              <a:buChar char="»"/>
              <a:defRPr b="0" i="0" sz="1800" u="none" cap="none" strike="noStrike">
                <a:solidFill>
                  <a:schemeClr val="dk1"/>
                </a:solidFill>
                <a:latin typeface="Avenir"/>
                <a:ea typeface="Avenir"/>
                <a:cs typeface="Avenir"/>
                <a:sym typeface="Avenir"/>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3" name="Google Shape;113;p13"/>
          <p:cNvSpPr/>
          <p:nvPr/>
        </p:nvSpPr>
        <p:spPr>
          <a:xfrm flipH="1">
            <a:off x="22225" y="6513513"/>
            <a:ext cx="211138" cy="1524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None/>
            </a:pPr>
            <a:r>
              <a:t/>
            </a:r>
            <a:endParaRPr b="0" i="0" sz="1000" u="none" cap="none" strike="noStrike">
              <a:solidFill>
                <a:srgbClr val="BFBFBF"/>
              </a:solidFill>
              <a:latin typeface="Avenir"/>
              <a:ea typeface="Avenir"/>
              <a:cs typeface="Avenir"/>
              <a:sym typeface="Avenir"/>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29.png"/><Relationship Id="rId5"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0"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46.png"/><Relationship Id="rId5" Type="http://schemas.openxmlformats.org/officeDocument/2006/relationships/image" Target="../media/image66.png"/><Relationship Id="rId6" Type="http://schemas.openxmlformats.org/officeDocument/2006/relationships/image" Target="../media/image49.png"/><Relationship Id="rId7" Type="http://schemas.openxmlformats.org/officeDocument/2006/relationships/image" Target="../media/image48.png"/><Relationship Id="rId8"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76.jpg"/><Relationship Id="rId4" Type="http://schemas.openxmlformats.org/officeDocument/2006/relationships/image" Target="../media/image68.jpg"/><Relationship Id="rId5" Type="http://schemas.openxmlformats.org/officeDocument/2006/relationships/image" Target="../media/image58.jpg"/><Relationship Id="rId6" Type="http://schemas.openxmlformats.org/officeDocument/2006/relationships/image" Target="../media/image74.jpg"/><Relationship Id="rId7" Type="http://schemas.openxmlformats.org/officeDocument/2006/relationships/image" Target="../media/image7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76.jpg"/><Relationship Id="rId4" Type="http://schemas.openxmlformats.org/officeDocument/2006/relationships/image" Target="../media/image5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7.jpg"/><Relationship Id="rId4" Type="http://schemas.openxmlformats.org/officeDocument/2006/relationships/image" Target="../media/image64.jpg"/><Relationship Id="rId5" Type="http://schemas.openxmlformats.org/officeDocument/2006/relationships/image" Target="../media/image65.jpg"/><Relationship Id="rId6" Type="http://schemas.openxmlformats.org/officeDocument/2006/relationships/image" Target="../media/image61.jpg"/><Relationship Id="rId7" Type="http://schemas.openxmlformats.org/officeDocument/2006/relationships/image" Target="../media/image69.jpg"/><Relationship Id="rId8" Type="http://schemas.openxmlformats.org/officeDocument/2006/relationships/image" Target="../media/image73.jpg"/></Relationships>
</file>

<file path=ppt/slides/_rels/slide32.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77.png"/><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71.png"/><Relationship Id="rId9" Type="http://schemas.openxmlformats.org/officeDocument/2006/relationships/image" Target="../media/image72.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3.png"/><Relationship Id="rId8"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7.gi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16.png"/><Relationship Id="rId7" Type="http://schemas.openxmlformats.org/officeDocument/2006/relationships/image" Target="../media/image35.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76200" y="533400"/>
            <a:ext cx="4345843" cy="229293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1"/>
              </a:buClr>
              <a:buSzPts val="3200"/>
              <a:buFont typeface="Corbel"/>
              <a:buNone/>
            </a:pPr>
            <a:r>
              <a:rPr b="1" i="0" lang="en-US" sz="3200" u="none" cap="none" strike="noStrike">
                <a:solidFill>
                  <a:schemeClr val="lt1"/>
                </a:solidFill>
                <a:latin typeface="Corbel"/>
                <a:ea typeface="Corbel"/>
                <a:cs typeface="Corbel"/>
                <a:sym typeface="Corbel"/>
              </a:rPr>
              <a:t>Data Pre-processing</a:t>
            </a:r>
            <a:endParaRPr/>
          </a:p>
        </p:txBody>
      </p:sp>
      <p:sp>
        <p:nvSpPr>
          <p:cNvPr id="149" name="Google Shape;149;p20"/>
          <p:cNvSpPr txBox="1"/>
          <p:nvPr/>
        </p:nvSpPr>
        <p:spPr>
          <a:xfrm>
            <a:off x="47171" y="3871711"/>
            <a:ext cx="4922786" cy="2292935"/>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FFF"/>
              </a:buClr>
              <a:buSzPts val="3200"/>
              <a:buFont typeface="Corbel"/>
              <a:buNone/>
            </a:pPr>
            <a:r>
              <a:rPr b="1" i="0" lang="en-US" sz="3200" u="none" cap="none" strike="noStrike">
                <a:solidFill>
                  <a:srgbClr val="FFFFFF"/>
                </a:solidFill>
                <a:latin typeface="Corbel"/>
                <a:ea typeface="Corbel"/>
                <a:cs typeface="Corbel"/>
                <a:sym typeface="Corbel"/>
              </a:rPr>
              <a:t>Alex Belianinov</a:t>
            </a:r>
            <a:endParaRPr/>
          </a:p>
          <a:p>
            <a:pPr indent="0" lvl="0" marL="0" marR="0" rtl="0" algn="l">
              <a:lnSpc>
                <a:spcPct val="90000"/>
              </a:lnSpc>
              <a:spcBef>
                <a:spcPts val="0"/>
              </a:spcBef>
              <a:spcAft>
                <a:spcPts val="0"/>
              </a:spcAft>
              <a:buClr>
                <a:schemeClr val="lt1"/>
              </a:buClr>
              <a:buSzPts val="3200"/>
              <a:buFont typeface="Corbel"/>
              <a:buNone/>
            </a:pPr>
            <a:r>
              <a:t/>
            </a:r>
            <a:endParaRPr b="1" i="0" sz="3200" u="none" cap="none" strike="noStrike">
              <a:solidFill>
                <a:srgbClr val="FFFFFF"/>
              </a:solidFill>
              <a:latin typeface="Corbel"/>
              <a:ea typeface="Corbel"/>
              <a:cs typeface="Corbel"/>
              <a:sym typeface="Corbel"/>
            </a:endParaRPr>
          </a:p>
          <a:p>
            <a:pPr indent="0" lvl="0" marL="0" marR="0" rtl="0" algn="l">
              <a:lnSpc>
                <a:spcPct val="90000"/>
              </a:lnSpc>
              <a:spcBef>
                <a:spcPts val="0"/>
              </a:spcBef>
              <a:spcAft>
                <a:spcPts val="0"/>
              </a:spcAft>
              <a:buClr>
                <a:srgbClr val="FFFFFF"/>
              </a:buClr>
              <a:buSzPts val="3200"/>
              <a:buFont typeface="Corbel"/>
              <a:buNone/>
            </a:pPr>
            <a:r>
              <a:rPr b="1" i="0" lang="en-US" sz="3200" u="none" cap="none" strike="noStrike">
                <a:solidFill>
                  <a:srgbClr val="FFFFFF"/>
                </a:solidFill>
                <a:latin typeface="Corbel"/>
                <a:ea typeface="Corbel"/>
                <a:cs typeface="Corbel"/>
                <a:sym typeface="Corbel"/>
              </a:rPr>
              <a:t>Machine Learning for Materials Research,</a:t>
            </a:r>
            <a:endParaRPr/>
          </a:p>
          <a:p>
            <a:pPr indent="0" lvl="0" marL="0" marR="0" rtl="0" algn="l">
              <a:lnSpc>
                <a:spcPct val="90000"/>
              </a:lnSpc>
              <a:spcBef>
                <a:spcPts val="0"/>
              </a:spcBef>
              <a:spcAft>
                <a:spcPts val="0"/>
              </a:spcAft>
              <a:buClr>
                <a:srgbClr val="FFFFFF"/>
              </a:buClr>
              <a:buSzPts val="3200"/>
              <a:buFont typeface="Corbel"/>
              <a:buNone/>
            </a:pPr>
            <a:r>
              <a:rPr b="1" i="0" lang="en-US" sz="3200" u="none" cap="none" strike="noStrike">
                <a:solidFill>
                  <a:srgbClr val="FFFFFF"/>
                </a:solidFill>
                <a:latin typeface="Corbel"/>
                <a:ea typeface="Corbel"/>
                <a:cs typeface="Corbel"/>
                <a:sym typeface="Corbel"/>
              </a:rPr>
              <a:t>NIST, 2018</a:t>
            </a:r>
            <a:endParaRPr b="1" i="0" sz="3200" u="none" cap="none" strike="noStrike">
              <a:solidFill>
                <a:srgbClr val="FFFFFF"/>
              </a:solidFill>
              <a:latin typeface="Corbel"/>
              <a:ea typeface="Corbel"/>
              <a:cs typeface="Corbel"/>
              <a:sym typeface="Corbel"/>
            </a:endParaRPr>
          </a:p>
        </p:txBody>
      </p:sp>
      <p:sp>
        <p:nvSpPr>
          <p:cNvPr id="150" name="Google Shape;150;p20"/>
          <p:cNvSpPr txBox="1"/>
          <p:nvPr>
            <p:ph idx="12" type="sldNum"/>
          </p:nvPr>
        </p:nvSpPr>
        <p:spPr>
          <a:xfrm>
            <a:off x="7886700" y="6543676"/>
            <a:ext cx="876300" cy="2476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US" sz="1000" u="none" cap="none" strike="noStrike">
                <a:solidFill>
                  <a:srgbClr val="FFFFFF"/>
                </a:solidFill>
                <a:latin typeface="Corbel"/>
                <a:ea typeface="Corbel"/>
                <a:cs typeface="Corbel"/>
                <a:sym typeface="Corbel"/>
              </a:rPr>
              <a:t>‹#›</a:t>
            </a:fld>
            <a:endParaRPr b="1" i="0" sz="1000" u="none" cap="none" strike="noStrike">
              <a:solidFill>
                <a:srgbClr val="FFFFFF"/>
              </a:solidFill>
              <a:latin typeface="Corbel"/>
              <a:ea typeface="Corbel"/>
              <a:cs typeface="Corbel"/>
              <a:sym typeface="Corbe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9"/>
          <p:cNvSpPr/>
          <p:nvPr/>
        </p:nvSpPr>
        <p:spPr>
          <a:xfrm>
            <a:off x="0" y="3276600"/>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Thresholding Jupyter Example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p:nvPr/>
        </p:nvSpPr>
        <p:spPr>
          <a:xfrm>
            <a:off x="0" y="0"/>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 word on Spectral Thresholding…</a:t>
            </a:r>
            <a:endParaRPr/>
          </a:p>
        </p:txBody>
      </p:sp>
      <p:sp>
        <p:nvSpPr>
          <p:cNvPr id="224" name="Google Shape;224;p30"/>
          <p:cNvSpPr/>
          <p:nvPr/>
        </p:nvSpPr>
        <p:spPr>
          <a:xfrm>
            <a:off x="0" y="533400"/>
            <a:ext cx="9144000" cy="258532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Basic Thresholding on spectral data isn’t very exciting (or informative)</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However, baseline correction methods are absolutely vital for these types of signals. </a:t>
            </a:r>
            <a:r>
              <a:rPr b="1" i="1" lang="en-US" sz="1800">
                <a:solidFill>
                  <a:schemeClr val="dk1"/>
                </a:solidFill>
                <a:latin typeface="Arial"/>
                <a:ea typeface="Arial"/>
                <a:cs typeface="Arial"/>
                <a:sym typeface="Arial"/>
              </a:rPr>
              <a:t>Standard Normal Variate</a:t>
            </a:r>
            <a:r>
              <a:rPr i="1" lang="en-US" sz="1800">
                <a:solidFill>
                  <a:schemeClr val="dk1"/>
                </a:solidFill>
                <a:latin typeface="Arial"/>
                <a:ea typeface="Arial"/>
                <a:cs typeface="Arial"/>
                <a:sym typeface="Arial"/>
              </a:rPr>
              <a:t>, Multiplicative Scatter Correction and baseline correction with Alternating Least Squares are very useful.</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SNV is a simple procedure aiming to remove additive and multiplicative scatter effects from spectra. </a:t>
            </a:r>
            <a:r>
              <a:rPr i="1" lang="en-US" sz="1800" u="sng">
                <a:solidFill>
                  <a:schemeClr val="dk1"/>
                </a:solidFill>
                <a:latin typeface="Arial"/>
                <a:ea typeface="Arial"/>
                <a:cs typeface="Arial"/>
                <a:sym typeface="Arial"/>
              </a:rPr>
              <a:t>Every data point of the spectra is subtracted from the global mean and divided by the global standard deviation.</a:t>
            </a:r>
            <a:endParaRPr/>
          </a:p>
        </p:txBody>
      </p:sp>
      <p:pic>
        <p:nvPicPr>
          <p:cNvPr descr="Original (left) and SNV processed (right) spectra." id="225" name="Google Shape;225;p30"/>
          <p:cNvPicPr preferRelativeResize="0"/>
          <p:nvPr/>
        </p:nvPicPr>
        <p:blipFill rotWithShape="1">
          <a:blip r:embed="rId3">
            <a:alphaModFix/>
          </a:blip>
          <a:srcRect b="0" l="0" r="0" t="0"/>
          <a:stretch/>
        </p:blipFill>
        <p:spPr>
          <a:xfrm>
            <a:off x="3048000" y="3118723"/>
            <a:ext cx="5410200" cy="3719311"/>
          </a:xfrm>
          <a:prstGeom prst="rect">
            <a:avLst/>
          </a:prstGeom>
          <a:noFill/>
          <a:ln>
            <a:noFill/>
          </a:ln>
        </p:spPr>
      </p:pic>
      <p:pic>
        <p:nvPicPr>
          <p:cNvPr descr="https://statsisland.files.wordpress.com/2013/08/zscore.gif" id="226" name="Google Shape;226;p30"/>
          <p:cNvPicPr preferRelativeResize="0"/>
          <p:nvPr/>
        </p:nvPicPr>
        <p:blipFill rotWithShape="1">
          <a:blip r:embed="rId4">
            <a:alphaModFix/>
          </a:blip>
          <a:srcRect b="0" l="0" r="0" t="0"/>
          <a:stretch/>
        </p:blipFill>
        <p:spPr>
          <a:xfrm>
            <a:off x="457200" y="4216378"/>
            <a:ext cx="2078182" cy="152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1"/>
          <p:cNvSpPr/>
          <p:nvPr/>
        </p:nvSpPr>
        <p:spPr>
          <a:xfrm>
            <a:off x="0" y="0"/>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Thresholding ++ – Frame Differencing</a:t>
            </a:r>
            <a:endParaRPr/>
          </a:p>
        </p:txBody>
      </p:sp>
      <p:sp>
        <p:nvSpPr>
          <p:cNvPr id="232" name="Google Shape;232;p31"/>
          <p:cNvSpPr/>
          <p:nvPr/>
        </p:nvSpPr>
        <p:spPr>
          <a:xfrm>
            <a:off x="0" y="457200"/>
            <a:ext cx="914400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Frame differencing is a technique where the difference in pixels between two video frames is obtained. If the pixels have changed there was something changing in the image (moving for example).</a:t>
            </a:r>
            <a:endParaRPr sz="1800">
              <a:solidFill>
                <a:schemeClr val="dk1"/>
              </a:solidFill>
              <a:latin typeface="Arial"/>
              <a:ea typeface="Arial"/>
              <a:cs typeface="Arial"/>
              <a:sym typeface="Arial"/>
            </a:endParaRPr>
          </a:p>
        </p:txBody>
      </p:sp>
      <p:pic>
        <p:nvPicPr>
          <p:cNvPr descr="Drugs1a" id="233" name="Google Shape;233;p31"/>
          <p:cNvPicPr preferRelativeResize="0"/>
          <p:nvPr/>
        </p:nvPicPr>
        <p:blipFill rotWithShape="1">
          <a:blip r:embed="rId3">
            <a:alphaModFix/>
          </a:blip>
          <a:srcRect b="0" l="0" r="0" t="0"/>
          <a:stretch/>
        </p:blipFill>
        <p:spPr>
          <a:xfrm>
            <a:off x="1003539" y="1580072"/>
            <a:ext cx="3126733" cy="2244038"/>
          </a:xfrm>
          <a:prstGeom prst="rect">
            <a:avLst/>
          </a:prstGeom>
          <a:noFill/>
          <a:ln>
            <a:noFill/>
          </a:ln>
        </p:spPr>
      </p:pic>
      <p:pic>
        <p:nvPicPr>
          <p:cNvPr descr="Capture" id="234" name="Google Shape;234;p31"/>
          <p:cNvPicPr preferRelativeResize="0"/>
          <p:nvPr/>
        </p:nvPicPr>
        <p:blipFill rotWithShape="1">
          <a:blip r:embed="rId4">
            <a:alphaModFix/>
          </a:blip>
          <a:srcRect b="0" l="0" r="0" t="0"/>
          <a:stretch/>
        </p:blipFill>
        <p:spPr>
          <a:xfrm>
            <a:off x="4994694" y="1580072"/>
            <a:ext cx="3494381" cy="2244038"/>
          </a:xfrm>
          <a:prstGeom prst="rect">
            <a:avLst/>
          </a:prstGeom>
          <a:noFill/>
          <a:ln>
            <a:noFill/>
          </a:ln>
        </p:spPr>
      </p:pic>
      <p:pic>
        <p:nvPicPr>
          <p:cNvPr descr="drugs1c" id="235" name="Google Shape;235;p31"/>
          <p:cNvPicPr preferRelativeResize="0"/>
          <p:nvPr/>
        </p:nvPicPr>
        <p:blipFill rotWithShape="1">
          <a:blip r:embed="rId5">
            <a:alphaModFix/>
          </a:blip>
          <a:srcRect b="0" l="0" r="0" t="0"/>
          <a:stretch/>
        </p:blipFill>
        <p:spPr>
          <a:xfrm>
            <a:off x="2438400" y="3810000"/>
            <a:ext cx="4236129" cy="30338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2"/>
          <p:cNvSpPr/>
          <p:nvPr/>
        </p:nvSpPr>
        <p:spPr>
          <a:xfrm>
            <a:off x="0" y="0"/>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Thresholding ++ – Frame Differencing</a:t>
            </a:r>
            <a:endParaRPr/>
          </a:p>
        </p:txBody>
      </p:sp>
      <p:sp>
        <p:nvSpPr>
          <p:cNvPr id="241" name="Google Shape;241;p32"/>
          <p:cNvSpPr/>
          <p:nvPr/>
        </p:nvSpPr>
        <p:spPr>
          <a:xfrm>
            <a:off x="0" y="457200"/>
            <a:ext cx="914400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Frame differencing is a technique where the difference in pixels between two video frames is obtained. If the pixels have changed there was something changing in the image (moving for example).</a:t>
            </a:r>
            <a:endParaRPr sz="1800">
              <a:solidFill>
                <a:schemeClr val="dk1"/>
              </a:solidFill>
              <a:latin typeface="Arial"/>
              <a:ea typeface="Arial"/>
              <a:cs typeface="Arial"/>
              <a:sym typeface="Arial"/>
            </a:endParaRPr>
          </a:p>
        </p:txBody>
      </p:sp>
      <p:pic>
        <p:nvPicPr>
          <p:cNvPr id="242" name="Google Shape;242;p32"/>
          <p:cNvPicPr preferRelativeResize="0"/>
          <p:nvPr/>
        </p:nvPicPr>
        <p:blipFill rotWithShape="1">
          <a:blip r:embed="rId3">
            <a:alphaModFix/>
          </a:blip>
          <a:srcRect b="0" l="0" r="0" t="0"/>
          <a:stretch/>
        </p:blipFill>
        <p:spPr>
          <a:xfrm>
            <a:off x="3260725" y="1532929"/>
            <a:ext cx="4892675" cy="5230477"/>
          </a:xfrm>
          <a:prstGeom prst="rect">
            <a:avLst/>
          </a:prstGeom>
          <a:noFill/>
          <a:ln>
            <a:noFill/>
          </a:ln>
        </p:spPr>
      </p:pic>
      <p:sp>
        <p:nvSpPr>
          <p:cNvPr id="243" name="Google Shape;243;p32"/>
          <p:cNvSpPr txBox="1"/>
          <p:nvPr/>
        </p:nvSpPr>
        <p:spPr>
          <a:xfrm>
            <a:off x="228600" y="3258184"/>
            <a:ext cx="2729273"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1"/>
                </a:solidFill>
                <a:latin typeface="Arial"/>
                <a:ea typeface="Arial"/>
                <a:cs typeface="Arial"/>
                <a:sym typeface="Arial"/>
              </a:rPr>
              <a:t>|Frame</a:t>
            </a:r>
            <a:r>
              <a:rPr baseline="-25000"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 – Frame</a:t>
            </a:r>
            <a:r>
              <a:rPr baseline="-25000" lang="en-US" sz="1800">
                <a:solidFill>
                  <a:schemeClr val="dk1"/>
                </a:solidFill>
                <a:latin typeface="Arial"/>
                <a:ea typeface="Arial"/>
                <a:cs typeface="Arial"/>
                <a:sym typeface="Arial"/>
              </a:rPr>
              <a:t>i-1</a:t>
            </a:r>
            <a:r>
              <a:rPr lang="en-US" sz="1800">
                <a:solidFill>
                  <a:schemeClr val="dk1"/>
                </a:solidFill>
                <a:latin typeface="Arial"/>
                <a:ea typeface="Arial"/>
                <a:cs typeface="Arial"/>
                <a:sym typeface="Arial"/>
              </a:rPr>
              <a:t>| &gt; Th</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3"/>
          <p:cNvSpPr/>
          <p:nvPr/>
        </p:nvSpPr>
        <p:spPr>
          <a:xfrm>
            <a:off x="0" y="3276600"/>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Spectral processing Jupyter Example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p:nvPr/>
        </p:nvSpPr>
        <p:spPr>
          <a:xfrm>
            <a:off x="0" y="0"/>
            <a:ext cx="9144000" cy="3048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Mean Filters</a:t>
            </a:r>
            <a:endParaRPr/>
          </a:p>
        </p:txBody>
      </p:sp>
      <p:sp>
        <p:nvSpPr>
          <p:cNvPr id="254" name="Google Shape;254;p34"/>
          <p:cNvSpPr/>
          <p:nvPr/>
        </p:nvSpPr>
        <p:spPr>
          <a:xfrm>
            <a:off x="0" y="304800"/>
            <a:ext cx="914400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The mean filter is a simple sliding-window spatial filter that replaces the center value in the window with the average (mean) of all the pixel values in the window. The window, or kernel, is usually square but can be any shape.</a:t>
            </a:r>
            <a:endParaRPr/>
          </a:p>
        </p:txBody>
      </p:sp>
      <p:graphicFrame>
        <p:nvGraphicFramePr>
          <p:cNvPr id="255" name="Google Shape;255;p34"/>
          <p:cNvGraphicFramePr/>
          <p:nvPr/>
        </p:nvGraphicFramePr>
        <p:xfrm>
          <a:off x="76200" y="1371600"/>
          <a:ext cx="3000000" cy="3000000"/>
        </p:xfrm>
        <a:graphic>
          <a:graphicData uri="http://schemas.openxmlformats.org/drawingml/2006/table">
            <a:tbl>
              <a:tblPr bandRow="1" firstRow="1">
                <a:noFill/>
                <a:tableStyleId>{F8AF2D53-9148-4C30-836B-32F6D663229E}</a:tableStyleId>
              </a:tblPr>
              <a:tblGrid>
                <a:gridCol w="889000"/>
                <a:gridCol w="889000"/>
                <a:gridCol w="889000"/>
              </a:tblGrid>
              <a:tr h="863600">
                <a:tc>
                  <a:txBody>
                    <a:bodyPr>
                      <a:noAutofit/>
                    </a:bodyPr>
                    <a:lstStyle/>
                    <a:p>
                      <a:pPr indent="0" lvl="0" marL="0" marR="0" rtl="0" algn="ctr">
                        <a:spcBef>
                          <a:spcPts val="0"/>
                        </a:spcBef>
                        <a:spcAft>
                          <a:spcPts val="0"/>
                        </a:spcAft>
                        <a:buNone/>
                      </a:pPr>
                      <a:r>
                        <a:rPr b="1" lang="en-US" sz="4800" u="none" cap="none" strike="noStrike"/>
                        <a:t>5</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3</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6</a:t>
                      </a:r>
                      <a:endParaRPr/>
                    </a:p>
                  </a:txBody>
                  <a:tcPr marT="45725" marB="45725" marR="91450" marL="91450"/>
                </a:tc>
              </a:tr>
              <a:tr h="863600">
                <a:tc>
                  <a:txBody>
                    <a:bodyPr>
                      <a:noAutofit/>
                    </a:bodyPr>
                    <a:lstStyle/>
                    <a:p>
                      <a:pPr indent="0" lvl="0" marL="0" marR="0" rtl="0" algn="ctr">
                        <a:spcBef>
                          <a:spcPts val="0"/>
                        </a:spcBef>
                        <a:spcAft>
                          <a:spcPts val="0"/>
                        </a:spcAft>
                        <a:buNone/>
                      </a:pPr>
                      <a:r>
                        <a:rPr b="1" lang="en-US" sz="4800" u="none" cap="none" strike="noStrike"/>
                        <a:t>2</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1</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9</a:t>
                      </a:r>
                      <a:endParaRPr/>
                    </a:p>
                  </a:txBody>
                  <a:tcPr marT="45725" marB="45725" marR="91450" marL="91450"/>
                </a:tc>
              </a:tr>
              <a:tr h="863600">
                <a:tc>
                  <a:txBody>
                    <a:bodyPr>
                      <a:noAutofit/>
                    </a:bodyPr>
                    <a:lstStyle/>
                    <a:p>
                      <a:pPr indent="0" lvl="0" marL="0" marR="0" rtl="0" algn="ctr">
                        <a:spcBef>
                          <a:spcPts val="0"/>
                        </a:spcBef>
                        <a:spcAft>
                          <a:spcPts val="0"/>
                        </a:spcAft>
                        <a:buNone/>
                      </a:pPr>
                      <a:r>
                        <a:rPr b="1" lang="en-US" sz="4800" u="none" cap="none" strike="noStrike"/>
                        <a:t>8</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4</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7</a:t>
                      </a:r>
                      <a:endParaRPr/>
                    </a:p>
                  </a:txBody>
                  <a:tcPr marT="45725" marB="45725" marR="91450" marL="91450"/>
                </a:tc>
              </a:tr>
            </a:tbl>
          </a:graphicData>
        </a:graphic>
      </p:graphicFrame>
      <p:sp>
        <p:nvSpPr>
          <p:cNvPr id="256" name="Google Shape;256;p34"/>
          <p:cNvSpPr/>
          <p:nvPr/>
        </p:nvSpPr>
        <p:spPr>
          <a:xfrm>
            <a:off x="2895600" y="2286000"/>
            <a:ext cx="350520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5 + 3 + 6 + 2 + 1 + 9 + 8 + 4 + 7 = 45</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45 / 9 = 5</a:t>
            </a:r>
            <a:endParaRPr/>
          </a:p>
        </p:txBody>
      </p:sp>
      <p:graphicFrame>
        <p:nvGraphicFramePr>
          <p:cNvPr id="257" name="Google Shape;257;p34"/>
          <p:cNvGraphicFramePr/>
          <p:nvPr/>
        </p:nvGraphicFramePr>
        <p:xfrm>
          <a:off x="76200" y="4114800"/>
          <a:ext cx="3000000" cy="3000000"/>
        </p:xfrm>
        <a:graphic>
          <a:graphicData uri="http://schemas.openxmlformats.org/drawingml/2006/table">
            <a:tbl>
              <a:tblPr bandRow="1" firstRow="1">
                <a:noFill/>
                <a:tableStyleId>{F8AF2D53-9148-4C30-836B-32F6D663229E}</a:tableStyleId>
              </a:tblPr>
              <a:tblGrid>
                <a:gridCol w="889000"/>
                <a:gridCol w="889000"/>
                <a:gridCol w="889000"/>
              </a:tblGrid>
              <a:tr h="863600">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r>
              <a:tr h="863600">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5</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r>
              <a:tr h="863600">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r>
            </a:tbl>
          </a:graphicData>
        </a:graphic>
      </p:graphicFrame>
      <p:graphicFrame>
        <p:nvGraphicFramePr>
          <p:cNvPr id="258" name="Google Shape;258;p34"/>
          <p:cNvGraphicFramePr/>
          <p:nvPr/>
        </p:nvGraphicFramePr>
        <p:xfrm>
          <a:off x="6400800" y="1371600"/>
          <a:ext cx="3000000" cy="3000000"/>
        </p:xfrm>
        <a:graphic>
          <a:graphicData uri="http://schemas.openxmlformats.org/drawingml/2006/table">
            <a:tbl>
              <a:tblPr bandRow="1" firstRow="1">
                <a:noFill/>
                <a:tableStyleId>{F8AF2D53-9148-4C30-836B-32F6D663229E}</a:tableStyleId>
              </a:tblPr>
              <a:tblGrid>
                <a:gridCol w="889000"/>
                <a:gridCol w="889000"/>
                <a:gridCol w="889000"/>
              </a:tblGrid>
              <a:tr h="863600">
                <a:tc>
                  <a:txBody>
                    <a:bodyPr>
                      <a:noAutofit/>
                    </a:bodyPr>
                    <a:lstStyle/>
                    <a:p>
                      <a:pPr indent="0" lvl="0" marL="0" marR="0" rtl="0" algn="ctr">
                        <a:spcBef>
                          <a:spcPts val="0"/>
                        </a:spcBef>
                        <a:spcAft>
                          <a:spcPts val="0"/>
                        </a:spcAft>
                        <a:buNone/>
                      </a:pPr>
                      <a:r>
                        <a:rPr b="1" lang="en-US" sz="4800" u="none" cap="none" strike="noStrike"/>
                        <a:t>6</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2</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0</a:t>
                      </a:r>
                      <a:endParaRPr/>
                    </a:p>
                  </a:txBody>
                  <a:tcPr marT="45725" marB="45725" marR="91450" marL="91450"/>
                </a:tc>
              </a:tr>
              <a:tr h="863600">
                <a:tc>
                  <a:txBody>
                    <a:bodyPr>
                      <a:noAutofit/>
                    </a:bodyPr>
                    <a:lstStyle/>
                    <a:p>
                      <a:pPr indent="0" lvl="0" marL="0" marR="0" rtl="0" algn="ctr">
                        <a:spcBef>
                          <a:spcPts val="0"/>
                        </a:spcBef>
                        <a:spcAft>
                          <a:spcPts val="0"/>
                        </a:spcAft>
                        <a:buNone/>
                      </a:pPr>
                      <a:r>
                        <a:rPr b="1" lang="en-US" sz="4800" u="none" cap="none" strike="noStrike"/>
                        <a:t>3</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97</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4</a:t>
                      </a:r>
                      <a:endParaRPr/>
                    </a:p>
                  </a:txBody>
                  <a:tcPr marT="45725" marB="45725" marR="91450" marL="91450"/>
                </a:tc>
              </a:tr>
              <a:tr h="863600">
                <a:tc>
                  <a:txBody>
                    <a:bodyPr>
                      <a:noAutofit/>
                    </a:bodyPr>
                    <a:lstStyle/>
                    <a:p>
                      <a:pPr indent="0" lvl="0" marL="0" marR="0" rtl="0" algn="ctr">
                        <a:spcBef>
                          <a:spcPts val="0"/>
                        </a:spcBef>
                        <a:spcAft>
                          <a:spcPts val="0"/>
                        </a:spcAft>
                        <a:buNone/>
                      </a:pPr>
                      <a:r>
                        <a:rPr b="1" lang="en-US" sz="4800" u="none" cap="none" strike="noStrike"/>
                        <a:t>19</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3</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10</a:t>
                      </a:r>
                      <a:endParaRPr/>
                    </a:p>
                  </a:txBody>
                  <a:tcPr marT="45725" marB="45725" marR="91450" marL="91450"/>
                </a:tc>
              </a:tr>
            </a:tbl>
          </a:graphicData>
        </a:graphic>
      </p:graphicFrame>
      <p:sp>
        <p:nvSpPr>
          <p:cNvPr id="259" name="Google Shape;259;p34"/>
          <p:cNvSpPr txBox="1"/>
          <p:nvPr/>
        </p:nvSpPr>
        <p:spPr>
          <a:xfrm>
            <a:off x="990600" y="958334"/>
            <a:ext cx="7393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Mean</a:t>
            </a:r>
            <a:endParaRPr/>
          </a:p>
        </p:txBody>
      </p:sp>
      <p:sp>
        <p:nvSpPr>
          <p:cNvPr id="260" name="Google Shape;260;p34"/>
          <p:cNvSpPr txBox="1"/>
          <p:nvPr/>
        </p:nvSpPr>
        <p:spPr>
          <a:xfrm>
            <a:off x="7239000" y="958334"/>
            <a:ext cx="9188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Median</a:t>
            </a:r>
            <a:endParaRPr/>
          </a:p>
        </p:txBody>
      </p:sp>
      <p:graphicFrame>
        <p:nvGraphicFramePr>
          <p:cNvPr id="261" name="Google Shape;261;p34"/>
          <p:cNvGraphicFramePr/>
          <p:nvPr/>
        </p:nvGraphicFramePr>
        <p:xfrm>
          <a:off x="6400800" y="4114800"/>
          <a:ext cx="3000000" cy="3000000"/>
        </p:xfrm>
        <a:graphic>
          <a:graphicData uri="http://schemas.openxmlformats.org/drawingml/2006/table">
            <a:tbl>
              <a:tblPr bandRow="1" firstRow="1">
                <a:noFill/>
                <a:tableStyleId>{F8AF2D53-9148-4C30-836B-32F6D663229E}</a:tableStyleId>
              </a:tblPr>
              <a:tblGrid>
                <a:gridCol w="889000"/>
                <a:gridCol w="889000"/>
                <a:gridCol w="889000"/>
              </a:tblGrid>
              <a:tr h="863600">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r>
              <a:tr h="863600">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4</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r>
              <a:tr h="863600">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c>
                  <a:txBody>
                    <a:bodyPr>
                      <a:noAutofit/>
                    </a:bodyPr>
                    <a:lstStyle/>
                    <a:p>
                      <a:pPr indent="0" lvl="0" marL="0" marR="0" rtl="0" algn="ctr">
                        <a:spcBef>
                          <a:spcPts val="0"/>
                        </a:spcBef>
                        <a:spcAft>
                          <a:spcPts val="0"/>
                        </a:spcAft>
                        <a:buNone/>
                      </a:pPr>
                      <a:r>
                        <a:rPr b="1" lang="en-US" sz="4800" u="none" cap="none" strike="noStrike"/>
                        <a:t>*</a:t>
                      </a:r>
                      <a:endParaRPr/>
                    </a:p>
                  </a:txBody>
                  <a:tcPr marT="45725" marB="45725" marR="91450" marL="91450"/>
                </a:tc>
              </a:tr>
            </a:tbl>
          </a:graphicData>
        </a:graphic>
      </p:graphicFrame>
      <p:sp>
        <p:nvSpPr>
          <p:cNvPr id="262" name="Google Shape;262;p34"/>
          <p:cNvSpPr txBox="1"/>
          <p:nvPr/>
        </p:nvSpPr>
        <p:spPr>
          <a:xfrm>
            <a:off x="3200400" y="3886200"/>
            <a:ext cx="2781442"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Mean filter would return 16:</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Median filter removes “impulse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noise” – good for edge preservation </a:t>
            </a:r>
            <a:endParaRPr/>
          </a:p>
        </p:txBody>
      </p:sp>
      <p:cxnSp>
        <p:nvCxnSpPr>
          <p:cNvPr id="263" name="Google Shape;263;p34"/>
          <p:cNvCxnSpPr/>
          <p:nvPr/>
        </p:nvCxnSpPr>
        <p:spPr>
          <a:xfrm>
            <a:off x="4572000" y="4648200"/>
            <a:ext cx="2971800" cy="762000"/>
          </a:xfrm>
          <a:prstGeom prst="straightConnector1">
            <a:avLst/>
          </a:prstGeom>
          <a:noFill/>
          <a:ln cap="flat" cmpd="sng" w="9525">
            <a:solidFill>
              <a:schemeClr val="dk1"/>
            </a:solidFill>
            <a:prstDash val="solid"/>
            <a:round/>
            <a:headEnd len="sm" w="sm"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5"/>
          <p:cNvSpPr/>
          <p:nvPr/>
        </p:nvSpPr>
        <p:spPr>
          <a:xfrm>
            <a:off x="0" y="0"/>
            <a:ext cx="9144000" cy="3048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Mean/Median Filters</a:t>
            </a:r>
            <a:endParaRPr/>
          </a:p>
        </p:txBody>
      </p:sp>
      <p:pic>
        <p:nvPicPr>
          <p:cNvPr id="269" name="Google Shape;269;p35"/>
          <p:cNvPicPr preferRelativeResize="0"/>
          <p:nvPr/>
        </p:nvPicPr>
        <p:blipFill rotWithShape="1">
          <a:blip r:embed="rId3">
            <a:alphaModFix/>
          </a:blip>
          <a:srcRect b="0" l="0" r="0" t="0"/>
          <a:stretch/>
        </p:blipFill>
        <p:spPr>
          <a:xfrm>
            <a:off x="-1420" y="410646"/>
            <a:ext cx="4572000" cy="3209925"/>
          </a:xfrm>
          <a:prstGeom prst="rect">
            <a:avLst/>
          </a:prstGeom>
          <a:noFill/>
          <a:ln>
            <a:noFill/>
          </a:ln>
        </p:spPr>
      </p:pic>
      <p:pic>
        <p:nvPicPr>
          <p:cNvPr id="270" name="Google Shape;270;p35"/>
          <p:cNvPicPr preferRelativeResize="0"/>
          <p:nvPr/>
        </p:nvPicPr>
        <p:blipFill rotWithShape="1">
          <a:blip r:embed="rId4">
            <a:alphaModFix/>
          </a:blip>
          <a:srcRect b="0" l="0" r="0" t="0"/>
          <a:stretch/>
        </p:blipFill>
        <p:spPr>
          <a:xfrm>
            <a:off x="0" y="3648075"/>
            <a:ext cx="7505700" cy="3209925"/>
          </a:xfrm>
          <a:prstGeom prst="rect">
            <a:avLst/>
          </a:prstGeom>
          <a:noFill/>
          <a:ln>
            <a:noFill/>
          </a:ln>
        </p:spPr>
      </p:pic>
      <p:sp>
        <p:nvSpPr>
          <p:cNvPr id="271" name="Google Shape;271;p35"/>
          <p:cNvSpPr txBox="1"/>
          <p:nvPr/>
        </p:nvSpPr>
        <p:spPr>
          <a:xfrm>
            <a:off x="1619250" y="3583543"/>
            <a:ext cx="12641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Mean Filter</a:t>
            </a:r>
            <a:endParaRPr/>
          </a:p>
        </p:txBody>
      </p:sp>
      <p:sp>
        <p:nvSpPr>
          <p:cNvPr id="272" name="Google Shape;272;p35"/>
          <p:cNvSpPr txBox="1"/>
          <p:nvPr/>
        </p:nvSpPr>
        <p:spPr>
          <a:xfrm>
            <a:off x="4514850" y="3583543"/>
            <a:ext cx="14389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Median Filter</a:t>
            </a:r>
            <a:endParaRPr/>
          </a:p>
        </p:txBody>
      </p:sp>
      <p:sp>
        <p:nvSpPr>
          <p:cNvPr id="273" name="Google Shape;273;p35"/>
          <p:cNvSpPr txBox="1"/>
          <p:nvPr/>
        </p:nvSpPr>
        <p:spPr>
          <a:xfrm>
            <a:off x="1792726" y="316468"/>
            <a:ext cx="9172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Original</a:t>
            </a:r>
            <a:endParaRPr/>
          </a:p>
        </p:txBody>
      </p:sp>
      <p:pic>
        <p:nvPicPr>
          <p:cNvPr descr="source picture" id="274" name="Google Shape;274;p35"/>
          <p:cNvPicPr preferRelativeResize="0"/>
          <p:nvPr/>
        </p:nvPicPr>
        <p:blipFill rotWithShape="1">
          <a:blip r:embed="rId5">
            <a:alphaModFix/>
          </a:blip>
          <a:srcRect b="0" l="0" r="0" t="0"/>
          <a:stretch/>
        </p:blipFill>
        <p:spPr>
          <a:xfrm>
            <a:off x="4800600" y="895350"/>
            <a:ext cx="3981450" cy="2076450"/>
          </a:xfrm>
          <a:prstGeom prst="rect">
            <a:avLst/>
          </a:prstGeom>
          <a:noFill/>
          <a:ln>
            <a:noFill/>
          </a:ln>
        </p:spPr>
      </p:pic>
      <p:sp>
        <p:nvSpPr>
          <p:cNvPr id="275" name="Google Shape;275;p35"/>
          <p:cNvSpPr txBox="1"/>
          <p:nvPr/>
        </p:nvSpPr>
        <p:spPr>
          <a:xfrm>
            <a:off x="5334000" y="537686"/>
            <a:ext cx="9172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Original</a:t>
            </a:r>
            <a:endParaRPr/>
          </a:p>
        </p:txBody>
      </p:sp>
      <p:sp>
        <p:nvSpPr>
          <p:cNvPr id="276" name="Google Shape;276;p35"/>
          <p:cNvSpPr txBox="1"/>
          <p:nvPr/>
        </p:nvSpPr>
        <p:spPr>
          <a:xfrm>
            <a:off x="7095480" y="539829"/>
            <a:ext cx="14389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Median Filter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6"/>
          <p:cNvSpPr/>
          <p:nvPr/>
        </p:nvSpPr>
        <p:spPr>
          <a:xfrm>
            <a:off x="0" y="0"/>
            <a:ext cx="9144000" cy="3048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Adaptive Filters </a:t>
            </a:r>
            <a:endParaRPr/>
          </a:p>
        </p:txBody>
      </p:sp>
      <p:sp>
        <p:nvSpPr>
          <p:cNvPr id="282" name="Google Shape;282;p36"/>
          <p:cNvSpPr txBox="1"/>
          <p:nvPr/>
        </p:nvSpPr>
        <p:spPr>
          <a:xfrm>
            <a:off x="1" y="304800"/>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Adaptive filters use a pixelwise adaptive methods based on statistics estimated from a local neighborhood of each pixel.</a:t>
            </a:r>
            <a:endParaRPr/>
          </a:p>
        </p:txBody>
      </p:sp>
      <p:pic>
        <p:nvPicPr>
          <p:cNvPr id="283" name="Google Shape;283;p36"/>
          <p:cNvPicPr preferRelativeResize="0"/>
          <p:nvPr/>
        </p:nvPicPr>
        <p:blipFill rotWithShape="1">
          <a:blip r:embed="rId3">
            <a:alphaModFix/>
          </a:blip>
          <a:srcRect b="0" l="0" r="0" t="0"/>
          <a:stretch/>
        </p:blipFill>
        <p:spPr>
          <a:xfrm>
            <a:off x="130430" y="3694331"/>
            <a:ext cx="4334875" cy="3080043"/>
          </a:xfrm>
          <a:prstGeom prst="rect">
            <a:avLst/>
          </a:prstGeom>
          <a:noFill/>
          <a:ln>
            <a:noFill/>
          </a:ln>
        </p:spPr>
      </p:pic>
      <p:pic>
        <p:nvPicPr>
          <p:cNvPr id="284" name="Google Shape;284;p36"/>
          <p:cNvPicPr preferRelativeResize="0"/>
          <p:nvPr/>
        </p:nvPicPr>
        <p:blipFill rotWithShape="1">
          <a:blip r:embed="rId4">
            <a:alphaModFix/>
          </a:blip>
          <a:srcRect b="0" l="0" r="0" t="0"/>
          <a:stretch/>
        </p:blipFill>
        <p:spPr>
          <a:xfrm>
            <a:off x="4617705" y="3694331"/>
            <a:ext cx="4450095" cy="3087469"/>
          </a:xfrm>
          <a:prstGeom prst="rect">
            <a:avLst/>
          </a:prstGeom>
          <a:noFill/>
          <a:ln>
            <a:noFill/>
          </a:ln>
        </p:spPr>
      </p:pic>
      <p:sp>
        <p:nvSpPr>
          <p:cNvPr id="285" name="Google Shape;285;p36"/>
          <p:cNvSpPr txBox="1"/>
          <p:nvPr/>
        </p:nvSpPr>
        <p:spPr>
          <a:xfrm>
            <a:off x="1818000" y="3324999"/>
            <a:ext cx="9597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Before</a:t>
            </a:r>
            <a:endParaRPr/>
          </a:p>
        </p:txBody>
      </p:sp>
      <p:sp>
        <p:nvSpPr>
          <p:cNvPr id="286" name="Google Shape;286;p36"/>
          <p:cNvSpPr txBox="1"/>
          <p:nvPr/>
        </p:nvSpPr>
        <p:spPr>
          <a:xfrm>
            <a:off x="6473825" y="3324999"/>
            <a:ext cx="7378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After</a:t>
            </a:r>
            <a:endParaRPr/>
          </a:p>
        </p:txBody>
      </p:sp>
      <p:pic>
        <p:nvPicPr>
          <p:cNvPr id="287" name="Google Shape;287;p36"/>
          <p:cNvPicPr preferRelativeResize="0"/>
          <p:nvPr/>
        </p:nvPicPr>
        <p:blipFill rotWithShape="1">
          <a:blip r:embed="rId5">
            <a:alphaModFix/>
          </a:blip>
          <a:srcRect b="0" l="0" r="0" t="0"/>
          <a:stretch/>
        </p:blipFill>
        <p:spPr>
          <a:xfrm>
            <a:off x="533400" y="914400"/>
            <a:ext cx="8099170" cy="24779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1" name="Shape 291"/>
        <p:cNvGrpSpPr/>
        <p:nvPr/>
      </p:nvGrpSpPr>
      <p:grpSpPr>
        <a:xfrm>
          <a:off x="0" y="0"/>
          <a:ext cx="0" cy="0"/>
          <a:chOff x="0" y="0"/>
          <a:chExt cx="0" cy="0"/>
        </a:xfrm>
      </p:grpSpPr>
      <p:sp>
        <p:nvSpPr>
          <p:cNvPr id="292" name="Google Shape;292;p37"/>
          <p:cNvSpPr/>
          <p:nvPr/>
        </p:nvSpPr>
        <p:spPr>
          <a:xfrm>
            <a:off x="0" y="0"/>
            <a:ext cx="9144000" cy="3048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Running Gaussian Filters</a:t>
            </a:r>
            <a:endParaRPr/>
          </a:p>
        </p:txBody>
      </p:sp>
      <p:pic>
        <p:nvPicPr>
          <p:cNvPr descr="https://upload.wikimedia.org/wikipedia/commons/thumb/7/74/Normal_Distribution_PDF.svg/360px-Normal_Distribution_PDF.svg.png" id="293" name="Google Shape;293;p37"/>
          <p:cNvPicPr preferRelativeResize="0"/>
          <p:nvPr/>
        </p:nvPicPr>
        <p:blipFill rotWithShape="1">
          <a:blip r:embed="rId3">
            <a:alphaModFix/>
          </a:blip>
          <a:srcRect b="0" l="0" r="0" t="0"/>
          <a:stretch/>
        </p:blipFill>
        <p:spPr>
          <a:xfrm>
            <a:off x="2857500" y="1905000"/>
            <a:ext cx="3429000" cy="2190750"/>
          </a:xfrm>
          <a:prstGeom prst="rect">
            <a:avLst/>
          </a:prstGeom>
          <a:noFill/>
          <a:ln>
            <a:noFill/>
          </a:ln>
        </p:spPr>
      </p:pic>
      <p:pic>
        <p:nvPicPr>
          <p:cNvPr descr="f\left(x\right) = a e^{- { \frac{(x-b)^2 }{ 2 c^2} } }" id="294" name="Google Shape;294;p37"/>
          <p:cNvPicPr preferRelativeResize="0"/>
          <p:nvPr/>
        </p:nvPicPr>
        <p:blipFill rotWithShape="1">
          <a:blip r:embed="rId4">
            <a:alphaModFix/>
          </a:blip>
          <a:srcRect b="0" l="0" r="0" t="0"/>
          <a:stretch/>
        </p:blipFill>
        <p:spPr>
          <a:xfrm>
            <a:off x="3914775" y="3962400"/>
            <a:ext cx="1314450" cy="314326"/>
          </a:xfrm>
          <a:prstGeom prst="rect">
            <a:avLst/>
          </a:prstGeom>
          <a:noFill/>
          <a:ln>
            <a:noFill/>
          </a:ln>
        </p:spPr>
      </p:pic>
      <p:sp>
        <p:nvSpPr>
          <p:cNvPr id="295" name="Google Shape;295;p37"/>
          <p:cNvSpPr txBox="1"/>
          <p:nvPr/>
        </p:nvSpPr>
        <p:spPr>
          <a:xfrm>
            <a:off x="114300" y="457200"/>
            <a:ext cx="891540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This method computes the mean and variance in each pixel as a function of multiple frames.</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This allows us to classify a pixel as background if its current intensity lies within some confidence interval of its distribution's mean:</a:t>
            </a:r>
            <a:endParaRPr/>
          </a:p>
        </p:txBody>
      </p:sp>
      <p:pic>
        <p:nvPicPr>
          <p:cNvPr id="296" name="Google Shape;296;p37"/>
          <p:cNvPicPr preferRelativeResize="0"/>
          <p:nvPr/>
        </p:nvPicPr>
        <p:blipFill rotWithShape="1">
          <a:blip r:embed="rId5">
            <a:alphaModFix/>
          </a:blip>
          <a:srcRect b="0" l="0" r="0" t="0"/>
          <a:stretch/>
        </p:blipFill>
        <p:spPr>
          <a:xfrm>
            <a:off x="2057400" y="4360180"/>
            <a:ext cx="5029200" cy="24978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p:nvPr/>
        </p:nvSpPr>
        <p:spPr>
          <a:xfrm>
            <a:off x="0" y="3276600"/>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Filtering Jupyter Example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descr="http://timoelliott.com/blog/wp-content/uploads/2014/03/predictive-future-600.jpg" id="155" name="Google Shape;155;p21"/>
          <p:cNvPicPr preferRelativeResize="0"/>
          <p:nvPr/>
        </p:nvPicPr>
        <p:blipFill rotWithShape="1">
          <a:blip r:embed="rId3">
            <a:alphaModFix/>
          </a:blip>
          <a:srcRect b="0" l="0" r="0" t="0"/>
          <a:stretch/>
        </p:blipFill>
        <p:spPr>
          <a:xfrm>
            <a:off x="1295400" y="1371600"/>
            <a:ext cx="6514193" cy="4114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9"/>
          <p:cNvSpPr/>
          <p:nvPr/>
        </p:nvSpPr>
        <p:spPr>
          <a:xfrm>
            <a:off x="0" y="0"/>
            <a:ext cx="9144000" cy="304800"/>
          </a:xfrm>
          <a:prstGeom prst="rect">
            <a:avLst/>
          </a:prstGeom>
          <a:gradFill>
            <a:gsLst>
              <a:gs pos="0">
                <a:srgbClr val="97B8FF"/>
              </a:gs>
              <a:gs pos="35000">
                <a:srgbClr val="B7CCFF"/>
              </a:gs>
              <a:gs pos="100000">
                <a:srgbClr val="E0EBFF"/>
              </a:gs>
            </a:gsLst>
            <a:lin ang="16200000" scaled="0"/>
          </a:gradFill>
          <a:ln cap="flat" cmpd="sng" w="9525">
            <a:solidFill>
              <a:srgbClr val="2A69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Data cleaning – Interpolation/Smoothing</a:t>
            </a:r>
            <a:endParaRPr/>
          </a:p>
        </p:txBody>
      </p:sp>
      <p:sp>
        <p:nvSpPr>
          <p:cNvPr id="307" name="Google Shape;307;p39"/>
          <p:cNvSpPr/>
          <p:nvPr/>
        </p:nvSpPr>
        <p:spPr>
          <a:xfrm>
            <a:off x="0" y="572869"/>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In numerical analysis, </a:t>
            </a:r>
            <a:r>
              <a:rPr b="1" i="1" lang="en-US" sz="1800">
                <a:solidFill>
                  <a:schemeClr val="dk1"/>
                </a:solidFill>
                <a:latin typeface="Arial"/>
                <a:ea typeface="Arial"/>
                <a:cs typeface="Arial"/>
                <a:sym typeface="Arial"/>
              </a:rPr>
              <a:t>interpolation</a:t>
            </a:r>
            <a:r>
              <a:rPr i="1" lang="en-US" sz="1800">
                <a:solidFill>
                  <a:schemeClr val="dk1"/>
                </a:solidFill>
                <a:latin typeface="Arial"/>
                <a:ea typeface="Arial"/>
                <a:cs typeface="Arial"/>
                <a:sym typeface="Arial"/>
              </a:rPr>
              <a:t> is a method of constructing new data points within the range of a discrete set of known data points.</a:t>
            </a:r>
            <a:endParaRPr/>
          </a:p>
        </p:txBody>
      </p:sp>
      <p:sp>
        <p:nvSpPr>
          <p:cNvPr id="308" name="Google Shape;308;p39"/>
          <p:cNvSpPr txBox="1"/>
          <p:nvPr/>
        </p:nvSpPr>
        <p:spPr>
          <a:xfrm>
            <a:off x="0" y="1647885"/>
            <a:ext cx="9144000" cy="452431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Linear Interpolation</a:t>
            </a:r>
            <a:endParaRPr/>
          </a:p>
          <a:p>
            <a:pPr indent="-285750" lvl="1" marL="742950" marR="0" rtl="0" algn="l">
              <a:spcBef>
                <a:spcPts val="0"/>
              </a:spcBef>
              <a:spcAft>
                <a:spcPts val="0"/>
              </a:spcAft>
              <a:buClr>
                <a:schemeClr val="dk1"/>
              </a:buClr>
              <a:buSzPts val="1800"/>
              <a:buFont typeface="Arial"/>
              <a:buChar char="•"/>
            </a:pPr>
            <a:r>
              <a:rPr b="0" i="1" lang="en-US" sz="1800" u="none" cap="none" strike="noStrike">
                <a:solidFill>
                  <a:schemeClr val="dk1"/>
                </a:solidFill>
                <a:latin typeface="Arial"/>
                <a:ea typeface="Arial"/>
                <a:cs typeface="Arial"/>
                <a:sym typeface="Arial"/>
              </a:rPr>
              <a:t>Linear interpolation is a method of curve fitting using linear polynomials to construct new data points within the range of a discrete set of known data points. In linear interpolation </a:t>
            </a:r>
            <a:r>
              <a:rPr b="1" i="1" lang="en-US" sz="1800" u="none" cap="none" strike="noStrike">
                <a:solidFill>
                  <a:schemeClr val="dk1"/>
                </a:solidFill>
                <a:latin typeface="Arial"/>
                <a:ea typeface="Arial"/>
                <a:cs typeface="Arial"/>
                <a:sym typeface="Arial"/>
              </a:rPr>
              <a:t>the error is proportional to the square of the distance between the data points</a:t>
            </a:r>
            <a:r>
              <a:rPr b="0" i="1" lang="en-US" sz="1800" u="none" cap="none" strike="noStrike">
                <a:solidFill>
                  <a:schemeClr val="dk1"/>
                </a:solidFill>
                <a:latin typeface="Arial"/>
                <a:ea typeface="Arial"/>
                <a:cs typeface="Arial"/>
                <a:sym typeface="Arial"/>
              </a:rPr>
              <a:t>. </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Polynomial Interpolation</a:t>
            </a:r>
            <a:endParaRPr/>
          </a:p>
          <a:p>
            <a:pPr indent="-285750" lvl="1" marL="742950" marR="0" rtl="0" algn="l">
              <a:spcBef>
                <a:spcPts val="0"/>
              </a:spcBef>
              <a:spcAft>
                <a:spcPts val="0"/>
              </a:spcAft>
              <a:buClr>
                <a:schemeClr val="dk1"/>
              </a:buClr>
              <a:buSzPts val="1800"/>
              <a:buFont typeface="Arial"/>
              <a:buChar char="•"/>
            </a:pPr>
            <a:r>
              <a:rPr b="0" i="1" lang="en-US" sz="1800" u="none" cap="none" strike="noStrike">
                <a:solidFill>
                  <a:schemeClr val="dk1"/>
                </a:solidFill>
                <a:latin typeface="Arial"/>
                <a:ea typeface="Arial"/>
                <a:cs typeface="Arial"/>
                <a:sym typeface="Arial"/>
              </a:rPr>
              <a:t>Polynomial interpolation is the interpolation of a given data set by a polynomial: given some points, find a polynomial which goes exactly through these points. Polynomial interpolation </a:t>
            </a:r>
            <a:r>
              <a:rPr b="1" i="1" lang="en-US" sz="1800" u="none" cap="none" strike="noStrike">
                <a:solidFill>
                  <a:schemeClr val="dk1"/>
                </a:solidFill>
                <a:latin typeface="Arial"/>
                <a:ea typeface="Arial"/>
                <a:cs typeface="Arial"/>
                <a:sym typeface="Arial"/>
              </a:rPr>
              <a:t>can estimate local maxima and minima that are outside the range of the samples</a:t>
            </a:r>
            <a:r>
              <a:rPr b="0" i="1" lang="en-US" sz="1800" u="none" cap="none" strike="noStrike">
                <a:solidFill>
                  <a:schemeClr val="dk1"/>
                </a:solidFill>
                <a:latin typeface="Arial"/>
                <a:ea typeface="Arial"/>
                <a:cs typeface="Arial"/>
                <a:sym typeface="Arial"/>
              </a:rPr>
              <a:t>, unlike linear interpolation. </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Spline Interpolation</a:t>
            </a:r>
            <a:endParaRPr/>
          </a:p>
          <a:p>
            <a:pPr indent="-285750" lvl="1" marL="742950" marR="0" rtl="0" algn="l">
              <a:spcBef>
                <a:spcPts val="0"/>
              </a:spcBef>
              <a:spcAft>
                <a:spcPts val="0"/>
              </a:spcAft>
              <a:buClr>
                <a:schemeClr val="dk1"/>
              </a:buClr>
              <a:buSzPts val="1800"/>
              <a:buFont typeface="Arial"/>
              <a:buChar char="•"/>
            </a:pPr>
            <a:r>
              <a:rPr b="0" i="1" lang="en-US" sz="1800" u="none" cap="none" strike="noStrike">
                <a:solidFill>
                  <a:schemeClr val="dk1"/>
                </a:solidFill>
                <a:latin typeface="Arial"/>
                <a:ea typeface="Arial"/>
                <a:cs typeface="Arial"/>
                <a:sym typeface="Arial"/>
              </a:rPr>
              <a:t>Spline interpolation uses low-degree polynomials in each of the intervals, and chooses the polynomial pieces such that they fit smoothly together. The resulting function is called a spline.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0"/>
          <p:cNvSpPr/>
          <p:nvPr/>
        </p:nvSpPr>
        <p:spPr>
          <a:xfrm>
            <a:off x="0" y="0"/>
            <a:ext cx="9144000" cy="304800"/>
          </a:xfrm>
          <a:prstGeom prst="rect">
            <a:avLst/>
          </a:prstGeom>
          <a:gradFill>
            <a:gsLst>
              <a:gs pos="0">
                <a:srgbClr val="97B8FF"/>
              </a:gs>
              <a:gs pos="35000">
                <a:srgbClr val="B7CCFF"/>
              </a:gs>
              <a:gs pos="100000">
                <a:srgbClr val="E0EBFF"/>
              </a:gs>
            </a:gsLst>
            <a:lin ang="16200000" scaled="0"/>
          </a:gradFill>
          <a:ln cap="flat" cmpd="sng" w="9525">
            <a:solidFill>
              <a:srgbClr val="2A69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Data cleaning – Interpolation/Smoothing</a:t>
            </a:r>
            <a:endParaRPr/>
          </a:p>
        </p:txBody>
      </p:sp>
      <p:sp>
        <p:nvSpPr>
          <p:cNvPr id="314" name="Google Shape;314;p40"/>
          <p:cNvSpPr/>
          <p:nvPr/>
        </p:nvSpPr>
        <p:spPr>
          <a:xfrm>
            <a:off x="0" y="572869"/>
            <a:ext cx="9144000"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In </a:t>
            </a:r>
            <a:r>
              <a:rPr b="1" i="1" lang="en-US" sz="1800">
                <a:solidFill>
                  <a:schemeClr val="dk1"/>
                </a:solidFill>
                <a:latin typeface="Arial"/>
                <a:ea typeface="Arial"/>
                <a:cs typeface="Arial"/>
                <a:sym typeface="Arial"/>
              </a:rPr>
              <a:t>interpolation</a:t>
            </a:r>
            <a:r>
              <a:rPr i="1" lang="en-US" sz="1800">
                <a:solidFill>
                  <a:schemeClr val="dk1"/>
                </a:solidFill>
                <a:latin typeface="Arial"/>
                <a:ea typeface="Arial"/>
                <a:cs typeface="Arial"/>
                <a:sym typeface="Arial"/>
              </a:rPr>
              <a:t> a Least Squares method is used to figure out the weights of each of the factors</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The following examples show idealized data, some of the more challenging examples will be shown by Dan  </a:t>
            </a:r>
            <a:endParaRPr/>
          </a:p>
        </p:txBody>
      </p:sp>
      <p:pic>
        <p:nvPicPr>
          <p:cNvPr descr="http://prancer.physics.louisville.edu/astrowiki/images/thumb/0/0f/Interpolate_noisy.png/600px-Interpolate_noisy.png" id="315" name="Google Shape;315;p40"/>
          <p:cNvPicPr preferRelativeResize="0"/>
          <p:nvPr/>
        </p:nvPicPr>
        <p:blipFill rotWithShape="1">
          <a:blip r:embed="rId3">
            <a:alphaModFix/>
          </a:blip>
          <a:srcRect b="0" l="0" r="0" t="0"/>
          <a:stretch/>
        </p:blipFill>
        <p:spPr>
          <a:xfrm>
            <a:off x="1714500" y="2209800"/>
            <a:ext cx="5715000" cy="428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1"/>
          <p:cNvSpPr/>
          <p:nvPr/>
        </p:nvSpPr>
        <p:spPr>
          <a:xfrm>
            <a:off x="0" y="0"/>
            <a:ext cx="9144000" cy="304800"/>
          </a:xfrm>
          <a:prstGeom prst="rect">
            <a:avLst/>
          </a:prstGeom>
          <a:gradFill>
            <a:gsLst>
              <a:gs pos="0">
                <a:srgbClr val="97B8FF"/>
              </a:gs>
              <a:gs pos="35000">
                <a:srgbClr val="B7CCFF"/>
              </a:gs>
              <a:gs pos="100000">
                <a:srgbClr val="E0EBFF"/>
              </a:gs>
            </a:gsLst>
            <a:lin ang="16200000" scaled="0"/>
          </a:gradFill>
          <a:ln cap="flat" cmpd="sng" w="9525">
            <a:solidFill>
              <a:srgbClr val="2A69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Data cleaning – Interpolation/Smoothing</a:t>
            </a:r>
            <a:endParaRPr/>
          </a:p>
        </p:txBody>
      </p:sp>
      <p:pic>
        <p:nvPicPr>
          <p:cNvPr id="321" name="Google Shape;321;p41"/>
          <p:cNvPicPr preferRelativeResize="0"/>
          <p:nvPr/>
        </p:nvPicPr>
        <p:blipFill rotWithShape="1">
          <a:blip r:embed="rId3">
            <a:alphaModFix/>
          </a:blip>
          <a:srcRect b="0" l="0" r="0" t="0"/>
          <a:stretch/>
        </p:blipFill>
        <p:spPr>
          <a:xfrm>
            <a:off x="152400" y="1752600"/>
            <a:ext cx="4191000" cy="3352800"/>
          </a:xfrm>
          <a:prstGeom prst="rect">
            <a:avLst/>
          </a:prstGeom>
          <a:noFill/>
          <a:ln>
            <a:noFill/>
          </a:ln>
        </p:spPr>
      </p:pic>
      <p:pic>
        <p:nvPicPr>
          <p:cNvPr id="322" name="Google Shape;322;p41"/>
          <p:cNvPicPr preferRelativeResize="0"/>
          <p:nvPr/>
        </p:nvPicPr>
        <p:blipFill rotWithShape="1">
          <a:blip r:embed="rId4">
            <a:alphaModFix/>
          </a:blip>
          <a:srcRect b="0" l="0" r="0" t="0"/>
          <a:stretch/>
        </p:blipFill>
        <p:spPr>
          <a:xfrm>
            <a:off x="4800600" y="1752600"/>
            <a:ext cx="4191000" cy="3352800"/>
          </a:xfrm>
          <a:prstGeom prst="rect">
            <a:avLst/>
          </a:prstGeom>
          <a:noFill/>
          <a:ln>
            <a:noFill/>
          </a:ln>
        </p:spPr>
      </p:pic>
      <p:sp>
        <p:nvSpPr>
          <p:cNvPr id="323" name="Google Shape;323;p41"/>
          <p:cNvSpPr txBox="1"/>
          <p:nvPr/>
        </p:nvSpPr>
        <p:spPr>
          <a:xfrm>
            <a:off x="1593137" y="1447800"/>
            <a:ext cx="1309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Data points </a:t>
            </a:r>
            <a:endParaRPr/>
          </a:p>
        </p:txBody>
      </p:sp>
      <p:sp>
        <p:nvSpPr>
          <p:cNvPr id="324" name="Google Shape;324;p41"/>
          <p:cNvSpPr txBox="1"/>
          <p:nvPr/>
        </p:nvSpPr>
        <p:spPr>
          <a:xfrm>
            <a:off x="5274758" y="1447800"/>
            <a:ext cx="32426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Piecewise constant interpolation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2"/>
          <p:cNvSpPr/>
          <p:nvPr/>
        </p:nvSpPr>
        <p:spPr>
          <a:xfrm>
            <a:off x="0" y="0"/>
            <a:ext cx="9144000" cy="304800"/>
          </a:xfrm>
          <a:prstGeom prst="rect">
            <a:avLst/>
          </a:prstGeom>
          <a:gradFill>
            <a:gsLst>
              <a:gs pos="0">
                <a:srgbClr val="97B8FF"/>
              </a:gs>
              <a:gs pos="35000">
                <a:srgbClr val="B7CCFF"/>
              </a:gs>
              <a:gs pos="100000">
                <a:srgbClr val="E0EBFF"/>
              </a:gs>
            </a:gsLst>
            <a:lin ang="16200000" scaled="0"/>
          </a:gradFill>
          <a:ln cap="flat" cmpd="sng" w="9525">
            <a:solidFill>
              <a:srgbClr val="2A69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Data cleaning – Interpolation/Smoothing – Linear Interpolation</a:t>
            </a:r>
            <a:endParaRPr/>
          </a:p>
        </p:txBody>
      </p:sp>
      <p:pic>
        <p:nvPicPr>
          <p:cNvPr id="330" name="Google Shape;330;p42"/>
          <p:cNvPicPr preferRelativeResize="0"/>
          <p:nvPr/>
        </p:nvPicPr>
        <p:blipFill rotWithShape="1">
          <a:blip r:embed="rId3">
            <a:alphaModFix/>
          </a:blip>
          <a:srcRect b="0" l="0" r="0" t="0"/>
          <a:stretch/>
        </p:blipFill>
        <p:spPr>
          <a:xfrm>
            <a:off x="3613150" y="2009893"/>
            <a:ext cx="1905269" cy="504707"/>
          </a:xfrm>
          <a:prstGeom prst="rect">
            <a:avLst/>
          </a:prstGeom>
          <a:noFill/>
          <a:ln>
            <a:noFill/>
          </a:ln>
        </p:spPr>
      </p:pic>
      <p:pic>
        <p:nvPicPr>
          <p:cNvPr id="331" name="Google Shape;331;p42"/>
          <p:cNvPicPr preferRelativeResize="0"/>
          <p:nvPr/>
        </p:nvPicPr>
        <p:blipFill rotWithShape="1">
          <a:blip r:embed="rId4">
            <a:alphaModFix/>
          </a:blip>
          <a:srcRect b="0" l="0" r="0" t="0"/>
          <a:stretch/>
        </p:blipFill>
        <p:spPr>
          <a:xfrm>
            <a:off x="2139950" y="1333500"/>
            <a:ext cx="4864100" cy="495300"/>
          </a:xfrm>
          <a:prstGeom prst="rect">
            <a:avLst/>
          </a:prstGeom>
          <a:noFill/>
          <a:ln>
            <a:noFill/>
          </a:ln>
        </p:spPr>
      </p:pic>
      <p:pic>
        <p:nvPicPr>
          <p:cNvPr id="332" name="Google Shape;332;p42"/>
          <p:cNvPicPr preferRelativeResize="0"/>
          <p:nvPr/>
        </p:nvPicPr>
        <p:blipFill rotWithShape="1">
          <a:blip r:embed="rId5">
            <a:alphaModFix/>
          </a:blip>
          <a:srcRect b="0" l="0" r="0" t="0"/>
          <a:stretch/>
        </p:blipFill>
        <p:spPr>
          <a:xfrm>
            <a:off x="3613150" y="2781300"/>
            <a:ext cx="1866900" cy="495300"/>
          </a:xfrm>
          <a:prstGeom prst="rect">
            <a:avLst/>
          </a:prstGeom>
          <a:noFill/>
          <a:ln>
            <a:noFill/>
          </a:ln>
        </p:spPr>
      </p:pic>
      <p:sp>
        <p:nvSpPr>
          <p:cNvPr id="333" name="Google Shape;333;p42"/>
          <p:cNvSpPr/>
          <p:nvPr/>
        </p:nvSpPr>
        <p:spPr>
          <a:xfrm>
            <a:off x="14468" y="545068"/>
            <a:ext cx="912953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rgbClr val="252525"/>
                </a:solidFill>
                <a:latin typeface="Arial Black"/>
                <a:ea typeface="Arial Black"/>
                <a:cs typeface="Arial Black"/>
                <a:sym typeface="Arial Black"/>
              </a:rPr>
              <a:t>Linear interpolation takes two data points, (x</a:t>
            </a:r>
            <a:r>
              <a:rPr baseline="-25000" i="1" lang="en-US" sz="1800">
                <a:solidFill>
                  <a:srgbClr val="252525"/>
                </a:solidFill>
                <a:latin typeface="Arial Black"/>
                <a:ea typeface="Arial Black"/>
                <a:cs typeface="Arial Black"/>
                <a:sym typeface="Arial Black"/>
              </a:rPr>
              <a:t>a</a:t>
            </a:r>
            <a:r>
              <a:rPr i="1" lang="en-US" sz="1800">
                <a:solidFill>
                  <a:srgbClr val="252525"/>
                </a:solidFill>
                <a:latin typeface="Arial Black"/>
                <a:ea typeface="Arial Black"/>
                <a:cs typeface="Arial Black"/>
                <a:sym typeface="Arial Black"/>
              </a:rPr>
              <a:t>,y</a:t>
            </a:r>
            <a:r>
              <a:rPr baseline="-25000" i="1" lang="en-US" sz="1800">
                <a:solidFill>
                  <a:srgbClr val="252525"/>
                </a:solidFill>
                <a:latin typeface="Arial Black"/>
                <a:ea typeface="Arial Black"/>
                <a:cs typeface="Arial Black"/>
                <a:sym typeface="Arial Black"/>
              </a:rPr>
              <a:t>a</a:t>
            </a:r>
            <a:r>
              <a:rPr i="1" lang="en-US" sz="1800">
                <a:solidFill>
                  <a:srgbClr val="252525"/>
                </a:solidFill>
                <a:latin typeface="Arial Black"/>
                <a:ea typeface="Arial Black"/>
                <a:cs typeface="Arial Black"/>
                <a:sym typeface="Arial Black"/>
              </a:rPr>
              <a:t>) and (x</a:t>
            </a:r>
            <a:r>
              <a:rPr baseline="-25000" i="1" lang="en-US" sz="1800">
                <a:solidFill>
                  <a:srgbClr val="252525"/>
                </a:solidFill>
                <a:latin typeface="Arial Black"/>
                <a:ea typeface="Arial Black"/>
                <a:cs typeface="Arial Black"/>
                <a:sym typeface="Arial Black"/>
              </a:rPr>
              <a:t>b</a:t>
            </a:r>
            <a:r>
              <a:rPr i="1" lang="en-US" sz="1800">
                <a:solidFill>
                  <a:srgbClr val="252525"/>
                </a:solidFill>
                <a:latin typeface="Arial Black"/>
                <a:ea typeface="Arial Black"/>
                <a:cs typeface="Arial Black"/>
                <a:sym typeface="Arial Black"/>
              </a:rPr>
              <a:t>,y</a:t>
            </a:r>
            <a:r>
              <a:rPr baseline="-25000" i="1" lang="en-US" sz="1800">
                <a:solidFill>
                  <a:srgbClr val="252525"/>
                </a:solidFill>
                <a:latin typeface="Arial Black"/>
                <a:ea typeface="Arial Black"/>
                <a:cs typeface="Arial Black"/>
                <a:sym typeface="Arial Black"/>
              </a:rPr>
              <a:t>b</a:t>
            </a:r>
            <a:r>
              <a:rPr i="1" lang="en-US" sz="1800">
                <a:solidFill>
                  <a:srgbClr val="252525"/>
                </a:solidFill>
                <a:latin typeface="Arial Black"/>
                <a:ea typeface="Arial Black"/>
                <a:cs typeface="Arial Black"/>
                <a:sym typeface="Arial Black"/>
              </a:rPr>
              <a:t>), with the interpolant:</a:t>
            </a:r>
            <a:endParaRPr i="1" sz="1800">
              <a:solidFill>
                <a:schemeClr val="dk1"/>
              </a:solidFill>
              <a:latin typeface="Arial Black"/>
              <a:ea typeface="Arial Black"/>
              <a:cs typeface="Arial Black"/>
              <a:sym typeface="Arial Black"/>
            </a:endParaRPr>
          </a:p>
        </p:txBody>
      </p:sp>
      <p:pic>
        <p:nvPicPr>
          <p:cNvPr id="334" name="Google Shape;334;p42"/>
          <p:cNvPicPr preferRelativeResize="0"/>
          <p:nvPr/>
        </p:nvPicPr>
        <p:blipFill rotWithShape="1">
          <a:blip r:embed="rId6">
            <a:alphaModFix/>
          </a:blip>
          <a:srcRect b="0" l="0" r="0" t="0"/>
          <a:stretch/>
        </p:blipFill>
        <p:spPr>
          <a:xfrm>
            <a:off x="2763424" y="3314700"/>
            <a:ext cx="3617152" cy="2893722"/>
          </a:xfrm>
          <a:prstGeom prst="rect">
            <a:avLst/>
          </a:prstGeom>
          <a:noFill/>
          <a:ln>
            <a:noFill/>
          </a:ln>
        </p:spPr>
      </p:pic>
      <p:sp>
        <p:nvSpPr>
          <p:cNvPr id="335" name="Google Shape;335;p42"/>
          <p:cNvSpPr/>
          <p:nvPr/>
        </p:nvSpPr>
        <p:spPr>
          <a:xfrm>
            <a:off x="14468" y="6019800"/>
            <a:ext cx="912953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Linear interpolation is quick and easy, but it is not very precise. The main disadvantage is that the interpolant is not differentiable at the point </a:t>
            </a:r>
            <a:r>
              <a:rPr i="1" lang="en-US" sz="1800">
                <a:solidFill>
                  <a:schemeClr val="dk1"/>
                </a:solidFill>
                <a:latin typeface="Arial"/>
                <a:ea typeface="Arial"/>
                <a:cs typeface="Arial"/>
                <a:sym typeface="Arial"/>
              </a:rPr>
              <a:t>x</a:t>
            </a:r>
            <a:r>
              <a:rPr baseline="-25000" lang="en-US" sz="1800">
                <a:solidFill>
                  <a:schemeClr val="dk1"/>
                </a:solidFill>
                <a:latin typeface="Arial"/>
                <a:ea typeface="Arial"/>
                <a:cs typeface="Arial"/>
                <a:sym typeface="Arial"/>
              </a:rPr>
              <a:t>k</a:t>
            </a:r>
            <a:r>
              <a:rPr lang="en-US" sz="1800">
                <a:solidFill>
                  <a:schemeClr val="dk1"/>
                </a:solidFill>
                <a:latin typeface="Arial"/>
                <a:ea typeface="Arial"/>
                <a:cs typeface="Arial"/>
                <a:sym typeface="Aria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3"/>
          <p:cNvSpPr/>
          <p:nvPr/>
        </p:nvSpPr>
        <p:spPr>
          <a:xfrm>
            <a:off x="0" y="0"/>
            <a:ext cx="9144000" cy="304800"/>
          </a:xfrm>
          <a:prstGeom prst="rect">
            <a:avLst/>
          </a:prstGeom>
          <a:gradFill>
            <a:gsLst>
              <a:gs pos="0">
                <a:srgbClr val="97B8FF"/>
              </a:gs>
              <a:gs pos="35000">
                <a:srgbClr val="B7CCFF"/>
              </a:gs>
              <a:gs pos="100000">
                <a:srgbClr val="E0EBFF"/>
              </a:gs>
            </a:gsLst>
            <a:lin ang="16200000" scaled="0"/>
          </a:gradFill>
          <a:ln cap="flat" cmpd="sng" w="9525">
            <a:solidFill>
              <a:srgbClr val="2A69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Data cleaning – Interpolation/Smoothing - Polynomial Interpolation</a:t>
            </a:r>
            <a:endParaRPr/>
          </a:p>
        </p:txBody>
      </p:sp>
      <p:sp>
        <p:nvSpPr>
          <p:cNvPr id="341" name="Google Shape;341;p43"/>
          <p:cNvSpPr/>
          <p:nvPr/>
        </p:nvSpPr>
        <p:spPr>
          <a:xfrm>
            <a:off x="0" y="457200"/>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Polynomial interpolation is a generalization of linear interpolation. We now replace this interpolant with a polynomial of higher degree.</a:t>
            </a:r>
            <a:endParaRPr/>
          </a:p>
        </p:txBody>
      </p:sp>
      <p:pic>
        <p:nvPicPr>
          <p:cNvPr id="342" name="Google Shape;342;p43"/>
          <p:cNvPicPr preferRelativeResize="0"/>
          <p:nvPr/>
        </p:nvPicPr>
        <p:blipFill rotWithShape="1">
          <a:blip r:embed="rId3">
            <a:alphaModFix/>
          </a:blip>
          <a:srcRect b="0" l="0" r="0" t="0"/>
          <a:stretch/>
        </p:blipFill>
        <p:spPr>
          <a:xfrm>
            <a:off x="1790700" y="1341120"/>
            <a:ext cx="5562600" cy="4450080"/>
          </a:xfrm>
          <a:prstGeom prst="rect">
            <a:avLst/>
          </a:prstGeom>
          <a:noFill/>
          <a:ln>
            <a:noFill/>
          </a:ln>
        </p:spPr>
      </p:pic>
      <p:pic>
        <p:nvPicPr>
          <p:cNvPr descr="f(x) = -0.0001521 x^6 - 0.003130" id="343" name="Google Shape;343;p43"/>
          <p:cNvPicPr preferRelativeResize="0"/>
          <p:nvPr/>
        </p:nvPicPr>
        <p:blipFill rotWithShape="1">
          <a:blip r:embed="rId4">
            <a:alphaModFix/>
          </a:blip>
          <a:srcRect b="0" l="0" r="0" t="0"/>
          <a:stretch/>
        </p:blipFill>
        <p:spPr>
          <a:xfrm>
            <a:off x="1481137" y="6047542"/>
            <a:ext cx="6181725" cy="219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4"/>
          <p:cNvSpPr/>
          <p:nvPr/>
        </p:nvSpPr>
        <p:spPr>
          <a:xfrm>
            <a:off x="0" y="0"/>
            <a:ext cx="9144000" cy="304800"/>
          </a:xfrm>
          <a:prstGeom prst="rect">
            <a:avLst/>
          </a:prstGeom>
          <a:gradFill>
            <a:gsLst>
              <a:gs pos="0">
                <a:srgbClr val="97B8FF"/>
              </a:gs>
              <a:gs pos="35000">
                <a:srgbClr val="B7CCFF"/>
              </a:gs>
              <a:gs pos="100000">
                <a:srgbClr val="E0EBFF"/>
              </a:gs>
            </a:gsLst>
            <a:lin ang="16200000" scaled="0"/>
          </a:gradFill>
          <a:ln cap="flat" cmpd="sng" w="9525">
            <a:solidFill>
              <a:srgbClr val="2A69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Data cleaning – Interpolation/Smoothing – Splines</a:t>
            </a:r>
            <a:endParaRPr/>
          </a:p>
        </p:txBody>
      </p:sp>
      <p:sp>
        <p:nvSpPr>
          <p:cNvPr id="349" name="Google Shape;349;p44"/>
          <p:cNvSpPr/>
          <p:nvPr/>
        </p:nvSpPr>
        <p:spPr>
          <a:xfrm>
            <a:off x="0" y="572869"/>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Spline interpolation uses low-degree polynomials in each of the intervals, and chooses the polynomial pieces such that they fit smoothly together.</a:t>
            </a:r>
            <a:endParaRPr/>
          </a:p>
        </p:txBody>
      </p:sp>
      <p:pic>
        <p:nvPicPr>
          <p:cNvPr id="350" name="Google Shape;350;p44"/>
          <p:cNvPicPr preferRelativeResize="0"/>
          <p:nvPr/>
        </p:nvPicPr>
        <p:blipFill rotWithShape="1">
          <a:blip r:embed="rId3">
            <a:alphaModFix/>
          </a:blip>
          <a:srcRect b="0" l="0" r="0" t="0"/>
          <a:stretch/>
        </p:blipFill>
        <p:spPr>
          <a:xfrm>
            <a:off x="1603375" y="1465690"/>
            <a:ext cx="5937250" cy="1734710"/>
          </a:xfrm>
          <a:prstGeom prst="rect">
            <a:avLst/>
          </a:prstGeom>
          <a:noFill/>
          <a:ln>
            <a:noFill/>
          </a:ln>
        </p:spPr>
      </p:pic>
      <p:pic>
        <p:nvPicPr>
          <p:cNvPr id="351" name="Google Shape;351;p44"/>
          <p:cNvPicPr preferRelativeResize="0"/>
          <p:nvPr/>
        </p:nvPicPr>
        <p:blipFill rotWithShape="1">
          <a:blip r:embed="rId4">
            <a:alphaModFix/>
          </a:blip>
          <a:srcRect b="0" l="0" r="0" t="0"/>
          <a:stretch/>
        </p:blipFill>
        <p:spPr>
          <a:xfrm>
            <a:off x="2743200" y="3169920"/>
            <a:ext cx="3657600" cy="2926080"/>
          </a:xfrm>
          <a:prstGeom prst="rect">
            <a:avLst/>
          </a:prstGeom>
          <a:noFill/>
          <a:ln>
            <a:noFill/>
          </a:ln>
        </p:spPr>
      </p:pic>
      <p:sp>
        <p:nvSpPr>
          <p:cNvPr id="352" name="Google Shape;352;p44"/>
          <p:cNvSpPr/>
          <p:nvPr/>
        </p:nvSpPr>
        <p:spPr>
          <a:xfrm>
            <a:off x="0" y="5934670"/>
            <a:ext cx="914400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Like polynomial interpolation, spline interpolation incurs a smaller error than linear interpolation, and the interpolant is easier to evaluate than the high-degree polynomials used in polynomial interpolation.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5"/>
          <p:cNvSpPr/>
          <p:nvPr/>
        </p:nvSpPr>
        <p:spPr>
          <a:xfrm>
            <a:off x="0" y="3276600"/>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Interpolation and Smoothing Jupyter Example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6"/>
          <p:cNvSpPr/>
          <p:nvPr/>
        </p:nvSpPr>
        <p:spPr>
          <a:xfrm>
            <a:off x="0" y="0"/>
            <a:ext cx="9144000" cy="304800"/>
          </a:xfrm>
          <a:prstGeom prst="rect">
            <a:avLst/>
          </a:prstGeom>
          <a:gradFill>
            <a:gsLst>
              <a:gs pos="0">
                <a:srgbClr val="FFB089"/>
              </a:gs>
              <a:gs pos="35000">
                <a:srgbClr val="FFC7AC"/>
              </a:gs>
              <a:gs pos="100000">
                <a:srgbClr val="FFE7DC"/>
              </a:gs>
            </a:gsLst>
            <a:lin ang="16200000" scaled="0"/>
          </a:gradFill>
          <a:ln cap="flat" cmpd="sng" w="9525">
            <a:solidFill>
              <a:srgbClr val="DC722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1800" u="none" cap="none" strike="noStrike">
                <a:solidFill>
                  <a:schemeClr val="dk1"/>
                </a:solidFill>
                <a:latin typeface="Arial"/>
                <a:ea typeface="Arial"/>
                <a:cs typeface="Arial"/>
                <a:sym typeface="Arial"/>
              </a:rPr>
              <a:t>Inconsistencies – the importance of domain knowledge</a:t>
            </a:r>
            <a:endParaRPr/>
          </a:p>
        </p:txBody>
      </p:sp>
      <p:sp>
        <p:nvSpPr>
          <p:cNvPr id="363" name="Google Shape;363;p46"/>
          <p:cNvSpPr txBox="1"/>
          <p:nvPr/>
        </p:nvSpPr>
        <p:spPr>
          <a:xfrm>
            <a:off x="2894" y="1676400"/>
            <a:ext cx="9141106" cy="341632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True Zeros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 value that reads 1e</a:t>
            </a:r>
            <a:r>
              <a:rPr b="0" baseline="30000" i="0" lang="en-US" sz="1800" u="none" cap="none" strike="noStrike">
                <a:solidFill>
                  <a:schemeClr val="dk1"/>
                </a:solidFill>
                <a:latin typeface="Arial"/>
                <a:ea typeface="Arial"/>
                <a:cs typeface="Arial"/>
                <a:sym typeface="Arial"/>
              </a:rPr>
              <a:t>-9</a:t>
            </a:r>
            <a:r>
              <a:rPr b="0" i="0" lang="en-US" sz="1800" u="none" cap="none" strike="noStrike">
                <a:solidFill>
                  <a:schemeClr val="dk1"/>
                </a:solidFill>
                <a:latin typeface="Arial"/>
                <a:ea typeface="Arial"/>
                <a:cs typeface="Arial"/>
                <a:sym typeface="Arial"/>
              </a:rPr>
              <a:t>, 1e</a:t>
            </a:r>
            <a:r>
              <a:rPr b="0" baseline="30000" i="0" lang="en-US" sz="1800" u="none" cap="none" strike="noStrike">
                <a:solidFill>
                  <a:schemeClr val="dk1"/>
                </a:solidFill>
                <a:latin typeface="Arial"/>
                <a:ea typeface="Arial"/>
                <a:cs typeface="Arial"/>
                <a:sym typeface="Arial"/>
              </a:rPr>
              <a:t>-12</a:t>
            </a:r>
            <a:r>
              <a:rPr b="0" i="0" lang="en-US" sz="1800" u="none" cap="none" strike="noStrike">
                <a:solidFill>
                  <a:schemeClr val="dk1"/>
                </a:solidFill>
                <a:latin typeface="Arial"/>
                <a:ea typeface="Arial"/>
                <a:cs typeface="Arial"/>
                <a:sym typeface="Arial"/>
              </a:rPr>
              <a:t>, or another small value that’s due to a double/float conversion is not a true zero.  </a:t>
            </a:r>
            <a:endParaRPr/>
          </a:p>
          <a:p>
            <a:pPr indent="-171450" lvl="0" marL="285750" marR="0" rtl="0" algn="l">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Negative Values/Imaginary Numbers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Always check your data types. This can mean a difference between an algorithm that works and a nonsensical answer.</a:t>
            </a:r>
            <a:endParaRPr/>
          </a:p>
          <a:p>
            <a:pPr indent="-171450" lvl="0" marL="285750" marR="0" rtl="0" algn="l">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Check your range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What is the precision of the values you’re measuring? Are these captured by your recording methods? Is there an up/down conversion? What is the range between the smallest and largest values?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7"/>
          <p:cNvSpPr/>
          <p:nvPr/>
        </p:nvSpPr>
        <p:spPr>
          <a:xfrm>
            <a:off x="0" y="0"/>
            <a:ext cx="9144000" cy="304800"/>
          </a:xfrm>
          <a:prstGeom prst="rect">
            <a:avLst/>
          </a:prstGeom>
          <a:gradFill>
            <a:gsLst>
              <a:gs pos="0">
                <a:srgbClr val="FFB089"/>
              </a:gs>
              <a:gs pos="35000">
                <a:srgbClr val="FFC7AC"/>
              </a:gs>
              <a:gs pos="100000">
                <a:srgbClr val="FFE7DC"/>
              </a:gs>
            </a:gsLst>
            <a:lin ang="16200000" scaled="0"/>
          </a:gradFill>
          <a:ln cap="flat" cmpd="sng" w="9525">
            <a:solidFill>
              <a:srgbClr val="DC722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1800" u="none" cap="none" strike="noStrike">
                <a:solidFill>
                  <a:schemeClr val="dk1"/>
                </a:solidFill>
                <a:latin typeface="Arial"/>
                <a:ea typeface="Arial"/>
                <a:cs typeface="Arial"/>
                <a:sym typeface="Arial"/>
              </a:rPr>
              <a:t>Inconsistencies – the importance of domain knowledge</a:t>
            </a:r>
            <a:endParaRPr/>
          </a:p>
        </p:txBody>
      </p:sp>
      <p:sp>
        <p:nvSpPr>
          <p:cNvPr id="369" name="Google Shape;369;p47"/>
          <p:cNvSpPr/>
          <p:nvPr/>
        </p:nvSpPr>
        <p:spPr>
          <a:xfrm>
            <a:off x="6185492" y="2339150"/>
            <a:ext cx="2293250" cy="858670"/>
          </a:xfrm>
          <a:prstGeom prst="cube">
            <a:avLst>
              <a:gd fmla="val 72768" name="adj"/>
            </a:avLst>
          </a:prstGeom>
          <a:solidFill>
            <a:srgbClr val="8080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370" name="Google Shape;370;p47"/>
          <p:cNvSpPr/>
          <p:nvPr/>
        </p:nvSpPr>
        <p:spPr>
          <a:xfrm>
            <a:off x="7357878" y="1546729"/>
            <a:ext cx="96150" cy="994177"/>
          </a:xfrm>
          <a:custGeom>
            <a:pathLst>
              <a:path extrusionOk="0" h="107739" w="76452">
                <a:moveTo>
                  <a:pt x="1071" y="9659"/>
                </a:moveTo>
                <a:lnTo>
                  <a:pt x="76452" y="0"/>
                </a:lnTo>
                <a:cubicBezTo>
                  <a:pt x="76324" y="32667"/>
                  <a:pt x="76198" y="65658"/>
                  <a:pt x="76070" y="98325"/>
                </a:cubicBezTo>
                <a:lnTo>
                  <a:pt x="71" y="107739"/>
                </a:lnTo>
                <a:cubicBezTo>
                  <a:pt x="-390" y="75154"/>
                  <a:pt x="1532" y="42244"/>
                  <a:pt x="1071" y="9659"/>
                </a:cubicBezTo>
                <a:close/>
              </a:path>
            </a:pathLst>
          </a:custGeom>
          <a:solidFill>
            <a:srgbClr val="8981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371" name="Google Shape;371;p47"/>
          <p:cNvSpPr/>
          <p:nvPr/>
        </p:nvSpPr>
        <p:spPr>
          <a:xfrm>
            <a:off x="7747211" y="1501570"/>
            <a:ext cx="64381" cy="964214"/>
          </a:xfrm>
          <a:custGeom>
            <a:pathLst>
              <a:path extrusionOk="0" h="104492" w="51191">
                <a:moveTo>
                  <a:pt x="0" y="5439"/>
                </a:moveTo>
                <a:lnTo>
                  <a:pt x="49187" y="0"/>
                </a:lnTo>
                <a:cubicBezTo>
                  <a:pt x="49059" y="32667"/>
                  <a:pt x="51314" y="63385"/>
                  <a:pt x="51186" y="96052"/>
                </a:cubicBezTo>
                <a:lnTo>
                  <a:pt x="6143" y="104492"/>
                </a:lnTo>
                <a:cubicBezTo>
                  <a:pt x="5682" y="71907"/>
                  <a:pt x="461" y="38024"/>
                  <a:pt x="0" y="5439"/>
                </a:cubicBezTo>
                <a:close/>
              </a:path>
            </a:pathLst>
          </a:custGeom>
          <a:solidFill>
            <a:srgbClr val="8981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372" name="Google Shape;372;p47"/>
          <p:cNvSpPr/>
          <p:nvPr/>
        </p:nvSpPr>
        <p:spPr>
          <a:xfrm>
            <a:off x="7448757" y="1532088"/>
            <a:ext cx="306653" cy="925775"/>
          </a:xfrm>
          <a:custGeom>
            <a:pathLst>
              <a:path extrusionOk="0" h="390183" w="228600">
                <a:moveTo>
                  <a:pt x="0" y="9183"/>
                </a:moveTo>
                <a:lnTo>
                  <a:pt x="114341" y="0"/>
                </a:lnTo>
                <a:lnTo>
                  <a:pt x="228600" y="9183"/>
                </a:lnTo>
                <a:lnTo>
                  <a:pt x="228600" y="390183"/>
                </a:lnTo>
                <a:lnTo>
                  <a:pt x="0" y="390183"/>
                </a:lnTo>
                <a:lnTo>
                  <a:pt x="0" y="9183"/>
                </a:lnTo>
                <a:close/>
              </a:path>
            </a:pathLst>
          </a:custGeom>
          <a:solidFill>
            <a:srgbClr val="C7BB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373" name="Google Shape;373;p47"/>
          <p:cNvSpPr/>
          <p:nvPr/>
        </p:nvSpPr>
        <p:spPr>
          <a:xfrm>
            <a:off x="7563715" y="1920588"/>
            <a:ext cx="157147" cy="1051073"/>
          </a:xfrm>
          <a:custGeom>
            <a:pathLst>
              <a:path extrusionOk="0" h="113905" w="124952">
                <a:moveTo>
                  <a:pt x="4326" y="15376"/>
                </a:moveTo>
                <a:lnTo>
                  <a:pt x="124952" y="0"/>
                </a:lnTo>
                <a:cubicBezTo>
                  <a:pt x="124824" y="32667"/>
                  <a:pt x="124697" y="65334"/>
                  <a:pt x="124569" y="98001"/>
                </a:cubicBezTo>
                <a:lnTo>
                  <a:pt x="28" y="113905"/>
                </a:lnTo>
                <a:cubicBezTo>
                  <a:pt x="-433" y="81320"/>
                  <a:pt x="4787" y="47961"/>
                  <a:pt x="4326" y="15376"/>
                </a:cubicBezTo>
                <a:close/>
              </a:path>
            </a:pathLst>
          </a:custGeom>
          <a:solidFill>
            <a:srgbClr val="8981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374" name="Google Shape;374;p47"/>
          <p:cNvSpPr/>
          <p:nvPr/>
        </p:nvSpPr>
        <p:spPr>
          <a:xfrm>
            <a:off x="6979356" y="1511029"/>
            <a:ext cx="379869" cy="1033512"/>
          </a:xfrm>
          <a:custGeom>
            <a:pathLst>
              <a:path extrusionOk="0" h="435591" w="228600">
                <a:moveTo>
                  <a:pt x="0" y="54591"/>
                </a:moveTo>
                <a:lnTo>
                  <a:pt x="129358" y="6279"/>
                </a:lnTo>
                <a:lnTo>
                  <a:pt x="227794" y="0"/>
                </a:lnTo>
                <a:cubicBezTo>
                  <a:pt x="228356" y="18618"/>
                  <a:pt x="228038" y="35973"/>
                  <a:pt x="228600" y="54591"/>
                </a:cubicBezTo>
                <a:lnTo>
                  <a:pt x="228600" y="435591"/>
                </a:lnTo>
                <a:lnTo>
                  <a:pt x="0" y="435591"/>
                </a:lnTo>
                <a:lnTo>
                  <a:pt x="0" y="54591"/>
                </a:lnTo>
                <a:close/>
              </a:path>
            </a:pathLst>
          </a:custGeom>
          <a:solidFill>
            <a:srgbClr val="C7BB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375" name="Google Shape;375;p47"/>
          <p:cNvSpPr/>
          <p:nvPr/>
        </p:nvSpPr>
        <p:spPr>
          <a:xfrm>
            <a:off x="6677784" y="1838882"/>
            <a:ext cx="229097" cy="1122948"/>
          </a:xfrm>
          <a:custGeom>
            <a:pathLst>
              <a:path extrusionOk="0" h="121694" w="182161">
                <a:moveTo>
                  <a:pt x="0" y="23939"/>
                </a:moveTo>
                <a:lnTo>
                  <a:pt x="180157" y="0"/>
                </a:lnTo>
                <a:cubicBezTo>
                  <a:pt x="180029" y="32667"/>
                  <a:pt x="182284" y="65010"/>
                  <a:pt x="182156" y="97677"/>
                </a:cubicBezTo>
                <a:lnTo>
                  <a:pt x="1382" y="121694"/>
                </a:lnTo>
                <a:cubicBezTo>
                  <a:pt x="921" y="89109"/>
                  <a:pt x="461" y="56524"/>
                  <a:pt x="0" y="23939"/>
                </a:cubicBezTo>
                <a:close/>
              </a:path>
            </a:pathLst>
          </a:custGeom>
          <a:solidFill>
            <a:srgbClr val="8981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376" name="Google Shape;376;p47"/>
          <p:cNvSpPr/>
          <p:nvPr/>
        </p:nvSpPr>
        <p:spPr>
          <a:xfrm>
            <a:off x="6186106" y="1438313"/>
            <a:ext cx="2292636" cy="1529506"/>
          </a:xfrm>
          <a:prstGeom prst="cube">
            <a:avLst>
              <a:gd fmla="val 40853" name="adj"/>
            </a:avLst>
          </a:prstGeom>
          <a:solidFill>
            <a:srgbClr val="920101">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descr="C:\Users\iiv\Documents\Research\BFO-CFO sample\4October2014\paper\BFO_CFO0005 Image 3.bmp" id="377" name="Google Shape;377;p47"/>
          <p:cNvPicPr preferRelativeResize="0"/>
          <p:nvPr/>
        </p:nvPicPr>
        <p:blipFill rotWithShape="1">
          <a:blip r:embed="rId3">
            <a:alphaModFix/>
          </a:blip>
          <a:srcRect b="0" l="0" r="0" t="0"/>
          <a:stretch/>
        </p:blipFill>
        <p:spPr>
          <a:xfrm>
            <a:off x="777109" y="1160915"/>
            <a:ext cx="1956191" cy="1956191"/>
          </a:xfrm>
          <a:prstGeom prst="rect">
            <a:avLst/>
          </a:prstGeom>
          <a:noFill/>
          <a:ln cap="flat" cmpd="sng" w="15875">
            <a:solidFill>
              <a:schemeClr val="dk1"/>
            </a:solidFill>
            <a:prstDash val="solid"/>
            <a:round/>
            <a:headEnd len="sm" w="sm" type="none"/>
            <a:tailEnd len="sm" w="sm" type="none"/>
          </a:ln>
        </p:spPr>
      </p:pic>
      <p:pic>
        <p:nvPicPr>
          <p:cNvPr descr="C:\Users\iiv\Documents\Research\BFO-CFO sample\4October2014\paper\BFO_CFO0005 Image 4.bmp" id="378" name="Google Shape;378;p47"/>
          <p:cNvPicPr preferRelativeResize="0"/>
          <p:nvPr/>
        </p:nvPicPr>
        <p:blipFill rotWithShape="1">
          <a:blip r:embed="rId4">
            <a:alphaModFix/>
          </a:blip>
          <a:srcRect b="0" l="0" r="0" t="0"/>
          <a:stretch/>
        </p:blipFill>
        <p:spPr>
          <a:xfrm>
            <a:off x="3475641" y="1160915"/>
            <a:ext cx="1956191" cy="1956191"/>
          </a:xfrm>
          <a:prstGeom prst="rect">
            <a:avLst/>
          </a:prstGeom>
          <a:noFill/>
          <a:ln cap="flat" cmpd="sng" w="15875">
            <a:solidFill>
              <a:schemeClr val="dk1"/>
            </a:solidFill>
            <a:prstDash val="solid"/>
            <a:round/>
            <a:headEnd len="sm" w="sm" type="none"/>
            <a:tailEnd len="sm" w="sm" type="none"/>
          </a:ln>
        </p:spPr>
      </p:pic>
      <p:pic>
        <p:nvPicPr>
          <p:cNvPr descr="C:\Users\iiv\Documents\Research\BFO-CFO sample\4October2014\paper\BFO_CFO013 Image Input_8 (V).bmp" id="379" name="Google Shape;379;p47"/>
          <p:cNvPicPr preferRelativeResize="0"/>
          <p:nvPr/>
        </p:nvPicPr>
        <p:blipFill rotWithShape="1">
          <a:blip r:embed="rId5">
            <a:alphaModFix/>
          </a:blip>
          <a:srcRect b="0" l="0" r="0" t="0"/>
          <a:stretch/>
        </p:blipFill>
        <p:spPr>
          <a:xfrm>
            <a:off x="3480896" y="3583877"/>
            <a:ext cx="1956191" cy="1956191"/>
          </a:xfrm>
          <a:prstGeom prst="rect">
            <a:avLst/>
          </a:prstGeom>
          <a:noFill/>
          <a:ln cap="flat" cmpd="sng" w="15875">
            <a:solidFill>
              <a:schemeClr val="dk1"/>
            </a:solidFill>
            <a:prstDash val="solid"/>
            <a:round/>
            <a:headEnd len="sm" w="sm" type="none"/>
            <a:tailEnd len="sm" w="sm" type="none"/>
          </a:ln>
        </p:spPr>
      </p:pic>
      <p:pic>
        <p:nvPicPr>
          <p:cNvPr descr="C:\Users\iiv\Documents\Research\BFO-CFO sample\4October2014\paper\BFO_CFO013 Image Z (m).bmp" id="380" name="Google Shape;380;p47"/>
          <p:cNvPicPr preferRelativeResize="0"/>
          <p:nvPr/>
        </p:nvPicPr>
        <p:blipFill rotWithShape="1">
          <a:blip r:embed="rId6">
            <a:alphaModFix/>
          </a:blip>
          <a:srcRect b="0" l="0" r="0" t="0"/>
          <a:stretch/>
        </p:blipFill>
        <p:spPr>
          <a:xfrm>
            <a:off x="777109" y="3583877"/>
            <a:ext cx="1956191" cy="1956191"/>
          </a:xfrm>
          <a:prstGeom prst="rect">
            <a:avLst/>
          </a:prstGeom>
          <a:noFill/>
          <a:ln cap="flat" cmpd="sng" w="15875">
            <a:solidFill>
              <a:schemeClr val="dk1"/>
            </a:solidFill>
            <a:prstDash val="solid"/>
            <a:round/>
            <a:headEnd len="sm" w="sm" type="none"/>
            <a:tailEnd len="sm" w="sm" type="none"/>
          </a:ln>
        </p:spPr>
      </p:pic>
      <p:grpSp>
        <p:nvGrpSpPr>
          <p:cNvPr id="381" name="Google Shape;381;p47"/>
          <p:cNvGrpSpPr/>
          <p:nvPr/>
        </p:nvGrpSpPr>
        <p:grpSpPr>
          <a:xfrm>
            <a:off x="2793753" y="1007026"/>
            <a:ext cx="567428" cy="2094642"/>
            <a:chOff x="6659007" y="1835718"/>
            <a:chExt cx="567428" cy="2094642"/>
          </a:xfrm>
        </p:grpSpPr>
        <p:pic>
          <p:nvPicPr>
            <p:cNvPr id="382" name="Google Shape;382;p47"/>
            <p:cNvPicPr preferRelativeResize="0"/>
            <p:nvPr/>
          </p:nvPicPr>
          <p:blipFill rotWithShape="1">
            <a:blip r:embed="rId7">
              <a:alphaModFix/>
            </a:blip>
            <a:srcRect b="5622" l="38910" r="42975" t="6213"/>
            <a:stretch/>
          </p:blipFill>
          <p:spPr>
            <a:xfrm>
              <a:off x="6684265" y="2216493"/>
              <a:ext cx="81924" cy="1608948"/>
            </a:xfrm>
            <a:prstGeom prst="rect">
              <a:avLst/>
            </a:prstGeom>
            <a:noFill/>
            <a:ln>
              <a:noFill/>
            </a:ln>
          </p:spPr>
        </p:pic>
        <p:sp>
          <p:nvSpPr>
            <p:cNvPr id="383" name="Google Shape;383;p47"/>
            <p:cNvSpPr txBox="1"/>
            <p:nvPr/>
          </p:nvSpPr>
          <p:spPr>
            <a:xfrm>
              <a:off x="6659007" y="1835718"/>
              <a:ext cx="43313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nm</a:t>
              </a:r>
              <a:endParaRPr/>
            </a:p>
          </p:txBody>
        </p:sp>
        <p:sp>
          <p:nvSpPr>
            <p:cNvPr id="384" name="Google Shape;384;p47"/>
            <p:cNvSpPr/>
            <p:nvPr/>
          </p:nvSpPr>
          <p:spPr>
            <a:xfrm>
              <a:off x="6681540" y="2216493"/>
              <a:ext cx="82116" cy="1565324"/>
            </a:xfrm>
            <a:prstGeom prst="rect">
              <a:avLst/>
            </a:prstGeom>
            <a:no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385" name="Google Shape;385;p47"/>
            <p:cNvCxnSpPr/>
            <p:nvPr/>
          </p:nvCxnSpPr>
          <p:spPr>
            <a:xfrm>
              <a:off x="6762303" y="3776472"/>
              <a:ext cx="127156" cy="0"/>
            </a:xfrm>
            <a:prstGeom prst="straightConnector1">
              <a:avLst/>
            </a:prstGeom>
            <a:noFill/>
            <a:ln cap="flat" cmpd="sng" w="19050">
              <a:solidFill>
                <a:schemeClr val="dk1"/>
              </a:solidFill>
              <a:prstDash val="solid"/>
              <a:round/>
              <a:headEnd len="sm" w="sm" type="none"/>
              <a:tailEnd len="sm" w="sm" type="none"/>
            </a:ln>
          </p:spPr>
        </p:cxnSp>
        <p:sp>
          <p:nvSpPr>
            <p:cNvPr id="386" name="Google Shape;386;p47"/>
            <p:cNvSpPr txBox="1"/>
            <p:nvPr/>
          </p:nvSpPr>
          <p:spPr>
            <a:xfrm>
              <a:off x="6849982" y="3622583"/>
              <a:ext cx="28405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0</a:t>
              </a:r>
              <a:endParaRPr/>
            </a:p>
          </p:txBody>
        </p:sp>
        <p:sp>
          <p:nvSpPr>
            <p:cNvPr id="387" name="Google Shape;387;p47"/>
            <p:cNvSpPr txBox="1"/>
            <p:nvPr/>
          </p:nvSpPr>
          <p:spPr>
            <a:xfrm>
              <a:off x="6838986" y="2059417"/>
              <a:ext cx="38343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50</a:t>
              </a:r>
              <a:endParaRPr/>
            </a:p>
          </p:txBody>
        </p:sp>
        <p:sp>
          <p:nvSpPr>
            <p:cNvPr id="388" name="Google Shape;388;p47"/>
            <p:cNvSpPr txBox="1"/>
            <p:nvPr/>
          </p:nvSpPr>
          <p:spPr>
            <a:xfrm>
              <a:off x="6825881" y="2841999"/>
              <a:ext cx="38343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25</a:t>
              </a:r>
              <a:endParaRPr/>
            </a:p>
          </p:txBody>
        </p:sp>
        <p:grpSp>
          <p:nvGrpSpPr>
            <p:cNvPr id="389" name="Google Shape;389;p47"/>
            <p:cNvGrpSpPr/>
            <p:nvPr/>
          </p:nvGrpSpPr>
          <p:grpSpPr>
            <a:xfrm>
              <a:off x="6762303" y="3191256"/>
              <a:ext cx="458790" cy="120141"/>
              <a:chOff x="6049999" y="2806402"/>
              <a:chExt cx="458790" cy="120141"/>
            </a:xfrm>
          </p:grpSpPr>
          <p:cxnSp>
            <p:nvCxnSpPr>
              <p:cNvPr id="390" name="Google Shape;390;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391" name="Google Shape;391;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cxnSp>
          <p:nvCxnSpPr>
            <p:cNvPr id="392" name="Google Shape;392;p47"/>
            <p:cNvCxnSpPr/>
            <p:nvPr/>
          </p:nvCxnSpPr>
          <p:spPr>
            <a:xfrm>
              <a:off x="6751785" y="2216493"/>
              <a:ext cx="127156" cy="0"/>
            </a:xfrm>
            <a:prstGeom prst="straightConnector1">
              <a:avLst/>
            </a:prstGeom>
            <a:noFill/>
            <a:ln cap="flat" cmpd="sng" w="19050">
              <a:solidFill>
                <a:schemeClr val="dk1"/>
              </a:solidFill>
              <a:prstDash val="solid"/>
              <a:round/>
              <a:headEnd len="sm" w="sm" type="none"/>
              <a:tailEnd len="sm" w="sm" type="none"/>
            </a:ln>
          </p:spPr>
        </p:cxnSp>
        <p:cxnSp>
          <p:nvCxnSpPr>
            <p:cNvPr id="393" name="Google Shape;393;p47"/>
            <p:cNvCxnSpPr/>
            <p:nvPr/>
          </p:nvCxnSpPr>
          <p:spPr>
            <a:xfrm>
              <a:off x="6762303" y="2999155"/>
              <a:ext cx="127156" cy="0"/>
            </a:xfrm>
            <a:prstGeom prst="straightConnector1">
              <a:avLst/>
            </a:prstGeom>
            <a:noFill/>
            <a:ln cap="flat" cmpd="sng" w="19050">
              <a:solidFill>
                <a:schemeClr val="dk1"/>
              </a:solidFill>
              <a:prstDash val="solid"/>
              <a:round/>
              <a:headEnd len="sm" w="sm" type="none"/>
              <a:tailEnd len="sm" w="sm" type="none"/>
            </a:ln>
          </p:spPr>
        </p:cxnSp>
        <p:grpSp>
          <p:nvGrpSpPr>
            <p:cNvPr id="394" name="Google Shape;394;p47"/>
            <p:cNvGrpSpPr/>
            <p:nvPr/>
          </p:nvGrpSpPr>
          <p:grpSpPr>
            <a:xfrm>
              <a:off x="6767645" y="3455640"/>
              <a:ext cx="458790" cy="120141"/>
              <a:chOff x="6049999" y="2806402"/>
              <a:chExt cx="458790" cy="120141"/>
            </a:xfrm>
          </p:grpSpPr>
          <p:cxnSp>
            <p:nvCxnSpPr>
              <p:cNvPr id="395" name="Google Shape;395;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396" name="Google Shape;396;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97" name="Google Shape;397;p47"/>
            <p:cNvGrpSpPr/>
            <p:nvPr/>
          </p:nvGrpSpPr>
          <p:grpSpPr>
            <a:xfrm>
              <a:off x="6762303" y="2405565"/>
              <a:ext cx="458790" cy="120141"/>
              <a:chOff x="6049999" y="2806402"/>
              <a:chExt cx="458790" cy="120141"/>
            </a:xfrm>
          </p:grpSpPr>
          <p:cxnSp>
            <p:nvCxnSpPr>
              <p:cNvPr id="398" name="Google Shape;398;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399" name="Google Shape;399;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00" name="Google Shape;400;p47"/>
            <p:cNvGrpSpPr/>
            <p:nvPr/>
          </p:nvGrpSpPr>
          <p:grpSpPr>
            <a:xfrm>
              <a:off x="6767645" y="2669949"/>
              <a:ext cx="458790" cy="120141"/>
              <a:chOff x="6049999" y="2806402"/>
              <a:chExt cx="458790" cy="120141"/>
            </a:xfrm>
          </p:grpSpPr>
          <p:cxnSp>
            <p:nvCxnSpPr>
              <p:cNvPr id="401" name="Google Shape;401;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02" name="Google Shape;402;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sp>
        <p:nvSpPr>
          <p:cNvPr id="403" name="Google Shape;403;p47"/>
          <p:cNvSpPr/>
          <p:nvPr/>
        </p:nvSpPr>
        <p:spPr>
          <a:xfrm>
            <a:off x="2261695" y="2900879"/>
            <a:ext cx="391238" cy="1044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4" name="Google Shape;404;p47"/>
          <p:cNvGrpSpPr/>
          <p:nvPr/>
        </p:nvGrpSpPr>
        <p:grpSpPr>
          <a:xfrm>
            <a:off x="2809918" y="3468140"/>
            <a:ext cx="567428" cy="2094642"/>
            <a:chOff x="7507708" y="1394832"/>
            <a:chExt cx="567428" cy="2094642"/>
          </a:xfrm>
        </p:grpSpPr>
        <p:pic>
          <p:nvPicPr>
            <p:cNvPr id="405" name="Google Shape;405;p47"/>
            <p:cNvPicPr preferRelativeResize="0"/>
            <p:nvPr/>
          </p:nvPicPr>
          <p:blipFill rotWithShape="1">
            <a:blip r:embed="rId8">
              <a:alphaModFix/>
            </a:blip>
            <a:srcRect b="5086" l="42265" r="39622" t="6747"/>
            <a:stretch/>
          </p:blipFill>
          <p:spPr>
            <a:xfrm>
              <a:off x="7525361" y="1775608"/>
              <a:ext cx="85643" cy="1631007"/>
            </a:xfrm>
            <a:prstGeom prst="rect">
              <a:avLst/>
            </a:prstGeom>
            <a:noFill/>
            <a:ln>
              <a:noFill/>
            </a:ln>
          </p:spPr>
        </p:pic>
        <p:sp>
          <p:nvSpPr>
            <p:cNvPr id="406" name="Google Shape;406;p47"/>
            <p:cNvSpPr txBox="1"/>
            <p:nvPr/>
          </p:nvSpPr>
          <p:spPr>
            <a:xfrm>
              <a:off x="7507708" y="1394832"/>
              <a:ext cx="43313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nm</a:t>
              </a:r>
              <a:endParaRPr/>
            </a:p>
          </p:txBody>
        </p:sp>
        <p:sp>
          <p:nvSpPr>
            <p:cNvPr id="407" name="Google Shape;407;p47"/>
            <p:cNvSpPr/>
            <p:nvPr/>
          </p:nvSpPr>
          <p:spPr>
            <a:xfrm>
              <a:off x="7530241" y="1775607"/>
              <a:ext cx="82116" cy="1565324"/>
            </a:xfrm>
            <a:prstGeom prst="rect">
              <a:avLst/>
            </a:prstGeom>
            <a:no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408" name="Google Shape;408;p47"/>
            <p:cNvCxnSpPr/>
            <p:nvPr/>
          </p:nvCxnSpPr>
          <p:spPr>
            <a:xfrm>
              <a:off x="7611004" y="3335586"/>
              <a:ext cx="127156" cy="0"/>
            </a:xfrm>
            <a:prstGeom prst="straightConnector1">
              <a:avLst/>
            </a:prstGeom>
            <a:noFill/>
            <a:ln cap="flat" cmpd="sng" w="19050">
              <a:solidFill>
                <a:schemeClr val="dk1"/>
              </a:solidFill>
              <a:prstDash val="solid"/>
              <a:round/>
              <a:headEnd len="sm" w="sm" type="none"/>
              <a:tailEnd len="sm" w="sm" type="none"/>
            </a:ln>
          </p:spPr>
        </p:cxnSp>
        <p:sp>
          <p:nvSpPr>
            <p:cNvPr id="409" name="Google Shape;409;p47"/>
            <p:cNvSpPr txBox="1"/>
            <p:nvPr/>
          </p:nvSpPr>
          <p:spPr>
            <a:xfrm>
              <a:off x="7698683" y="3181697"/>
              <a:ext cx="28405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0</a:t>
              </a:r>
              <a:endParaRPr/>
            </a:p>
          </p:txBody>
        </p:sp>
        <p:sp>
          <p:nvSpPr>
            <p:cNvPr id="410" name="Google Shape;410;p47"/>
            <p:cNvSpPr txBox="1"/>
            <p:nvPr/>
          </p:nvSpPr>
          <p:spPr>
            <a:xfrm>
              <a:off x="7687687" y="1618531"/>
              <a:ext cx="38343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44</a:t>
              </a:r>
              <a:endParaRPr/>
            </a:p>
          </p:txBody>
        </p:sp>
        <p:sp>
          <p:nvSpPr>
            <p:cNvPr id="411" name="Google Shape;411;p47"/>
            <p:cNvSpPr txBox="1"/>
            <p:nvPr/>
          </p:nvSpPr>
          <p:spPr>
            <a:xfrm>
              <a:off x="7674582" y="2401113"/>
              <a:ext cx="38343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22</a:t>
              </a:r>
              <a:endParaRPr/>
            </a:p>
          </p:txBody>
        </p:sp>
        <p:grpSp>
          <p:nvGrpSpPr>
            <p:cNvPr id="412" name="Google Shape;412;p47"/>
            <p:cNvGrpSpPr/>
            <p:nvPr/>
          </p:nvGrpSpPr>
          <p:grpSpPr>
            <a:xfrm>
              <a:off x="7611004" y="2750370"/>
              <a:ext cx="458790" cy="120141"/>
              <a:chOff x="6049999" y="2806402"/>
              <a:chExt cx="458790" cy="120141"/>
            </a:xfrm>
          </p:grpSpPr>
          <p:cxnSp>
            <p:nvCxnSpPr>
              <p:cNvPr id="413" name="Google Shape;413;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14" name="Google Shape;414;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cxnSp>
          <p:nvCxnSpPr>
            <p:cNvPr id="415" name="Google Shape;415;p47"/>
            <p:cNvCxnSpPr/>
            <p:nvPr/>
          </p:nvCxnSpPr>
          <p:spPr>
            <a:xfrm>
              <a:off x="7600486" y="1775607"/>
              <a:ext cx="127156" cy="0"/>
            </a:xfrm>
            <a:prstGeom prst="straightConnector1">
              <a:avLst/>
            </a:prstGeom>
            <a:noFill/>
            <a:ln cap="flat" cmpd="sng" w="19050">
              <a:solidFill>
                <a:schemeClr val="dk1"/>
              </a:solidFill>
              <a:prstDash val="solid"/>
              <a:round/>
              <a:headEnd len="sm" w="sm" type="none"/>
              <a:tailEnd len="sm" w="sm" type="none"/>
            </a:ln>
          </p:spPr>
        </p:cxnSp>
        <p:cxnSp>
          <p:nvCxnSpPr>
            <p:cNvPr id="416" name="Google Shape;416;p47"/>
            <p:cNvCxnSpPr/>
            <p:nvPr/>
          </p:nvCxnSpPr>
          <p:spPr>
            <a:xfrm>
              <a:off x="7611004" y="2558269"/>
              <a:ext cx="127156" cy="0"/>
            </a:xfrm>
            <a:prstGeom prst="straightConnector1">
              <a:avLst/>
            </a:prstGeom>
            <a:noFill/>
            <a:ln cap="flat" cmpd="sng" w="19050">
              <a:solidFill>
                <a:schemeClr val="dk1"/>
              </a:solidFill>
              <a:prstDash val="solid"/>
              <a:round/>
              <a:headEnd len="sm" w="sm" type="none"/>
              <a:tailEnd len="sm" w="sm" type="none"/>
            </a:ln>
          </p:spPr>
        </p:cxnSp>
        <p:grpSp>
          <p:nvGrpSpPr>
            <p:cNvPr id="417" name="Google Shape;417;p47"/>
            <p:cNvGrpSpPr/>
            <p:nvPr/>
          </p:nvGrpSpPr>
          <p:grpSpPr>
            <a:xfrm>
              <a:off x="7616346" y="3014754"/>
              <a:ext cx="458790" cy="120141"/>
              <a:chOff x="6049999" y="2806402"/>
              <a:chExt cx="458790" cy="120141"/>
            </a:xfrm>
          </p:grpSpPr>
          <p:cxnSp>
            <p:nvCxnSpPr>
              <p:cNvPr id="418" name="Google Shape;418;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19" name="Google Shape;419;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20" name="Google Shape;420;p47"/>
            <p:cNvGrpSpPr/>
            <p:nvPr/>
          </p:nvGrpSpPr>
          <p:grpSpPr>
            <a:xfrm>
              <a:off x="7611004" y="1964679"/>
              <a:ext cx="458790" cy="120141"/>
              <a:chOff x="6049999" y="2806402"/>
              <a:chExt cx="458790" cy="120141"/>
            </a:xfrm>
          </p:grpSpPr>
          <p:cxnSp>
            <p:nvCxnSpPr>
              <p:cNvPr id="421" name="Google Shape;421;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22" name="Google Shape;422;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23" name="Google Shape;423;p47"/>
            <p:cNvGrpSpPr/>
            <p:nvPr/>
          </p:nvGrpSpPr>
          <p:grpSpPr>
            <a:xfrm>
              <a:off x="7616346" y="2229063"/>
              <a:ext cx="458790" cy="120141"/>
              <a:chOff x="6049999" y="2806402"/>
              <a:chExt cx="458790" cy="120141"/>
            </a:xfrm>
          </p:grpSpPr>
          <p:cxnSp>
            <p:nvCxnSpPr>
              <p:cNvPr id="424" name="Google Shape;424;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25" name="Google Shape;425;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grpSp>
        <p:nvGrpSpPr>
          <p:cNvPr id="426" name="Google Shape;426;p47"/>
          <p:cNvGrpSpPr/>
          <p:nvPr/>
        </p:nvGrpSpPr>
        <p:grpSpPr>
          <a:xfrm>
            <a:off x="5538295" y="1052151"/>
            <a:ext cx="567428" cy="2094642"/>
            <a:chOff x="7223205" y="159389"/>
            <a:chExt cx="567428" cy="2094642"/>
          </a:xfrm>
        </p:grpSpPr>
        <p:pic>
          <p:nvPicPr>
            <p:cNvPr id="427" name="Google Shape;427;p47"/>
            <p:cNvPicPr preferRelativeResize="0"/>
            <p:nvPr/>
          </p:nvPicPr>
          <p:blipFill rotWithShape="1">
            <a:blip r:embed="rId9">
              <a:alphaModFix/>
            </a:blip>
            <a:srcRect b="4473" l="51182" r="30704" t="7362"/>
            <a:stretch/>
          </p:blipFill>
          <p:spPr>
            <a:xfrm>
              <a:off x="7245741" y="536136"/>
              <a:ext cx="83161" cy="1645920"/>
            </a:xfrm>
            <a:prstGeom prst="rect">
              <a:avLst/>
            </a:prstGeom>
            <a:noFill/>
            <a:ln>
              <a:noFill/>
            </a:ln>
          </p:spPr>
        </p:pic>
        <p:sp>
          <p:nvSpPr>
            <p:cNvPr id="428" name="Google Shape;428;p47"/>
            <p:cNvSpPr txBox="1"/>
            <p:nvPr/>
          </p:nvSpPr>
          <p:spPr>
            <a:xfrm>
              <a:off x="7223205" y="159389"/>
              <a:ext cx="40427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pA</a:t>
              </a:r>
              <a:endParaRPr sz="1400">
                <a:solidFill>
                  <a:schemeClr val="dk1"/>
                </a:solidFill>
                <a:latin typeface="Arial"/>
                <a:ea typeface="Arial"/>
                <a:cs typeface="Arial"/>
                <a:sym typeface="Arial"/>
              </a:endParaRPr>
            </a:p>
          </p:txBody>
        </p:sp>
        <p:sp>
          <p:nvSpPr>
            <p:cNvPr id="429" name="Google Shape;429;p47"/>
            <p:cNvSpPr/>
            <p:nvPr/>
          </p:nvSpPr>
          <p:spPr>
            <a:xfrm>
              <a:off x="7245738" y="540164"/>
              <a:ext cx="82116" cy="1565324"/>
            </a:xfrm>
            <a:prstGeom prst="rect">
              <a:avLst/>
            </a:prstGeom>
            <a:no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430" name="Google Shape;430;p47"/>
            <p:cNvCxnSpPr/>
            <p:nvPr/>
          </p:nvCxnSpPr>
          <p:spPr>
            <a:xfrm>
              <a:off x="7326501" y="2100143"/>
              <a:ext cx="127156" cy="0"/>
            </a:xfrm>
            <a:prstGeom prst="straightConnector1">
              <a:avLst/>
            </a:prstGeom>
            <a:noFill/>
            <a:ln cap="flat" cmpd="sng" w="19050">
              <a:solidFill>
                <a:schemeClr val="dk1"/>
              </a:solidFill>
              <a:prstDash val="solid"/>
              <a:round/>
              <a:headEnd len="sm" w="sm" type="none"/>
              <a:tailEnd len="sm" w="sm" type="none"/>
            </a:ln>
          </p:spPr>
        </p:cxnSp>
        <p:sp>
          <p:nvSpPr>
            <p:cNvPr id="431" name="Google Shape;431;p47"/>
            <p:cNvSpPr txBox="1"/>
            <p:nvPr/>
          </p:nvSpPr>
          <p:spPr>
            <a:xfrm>
              <a:off x="7414180" y="1946254"/>
              <a:ext cx="28405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0</a:t>
              </a:r>
              <a:endParaRPr/>
            </a:p>
          </p:txBody>
        </p:sp>
        <p:sp>
          <p:nvSpPr>
            <p:cNvPr id="432" name="Google Shape;432;p47"/>
            <p:cNvSpPr txBox="1"/>
            <p:nvPr/>
          </p:nvSpPr>
          <p:spPr>
            <a:xfrm>
              <a:off x="7403184" y="383088"/>
              <a:ext cx="38343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90</a:t>
              </a:r>
              <a:endParaRPr/>
            </a:p>
          </p:txBody>
        </p:sp>
        <p:sp>
          <p:nvSpPr>
            <p:cNvPr id="433" name="Google Shape;433;p47"/>
            <p:cNvSpPr txBox="1"/>
            <p:nvPr/>
          </p:nvSpPr>
          <p:spPr>
            <a:xfrm>
              <a:off x="7390079" y="1165670"/>
              <a:ext cx="38343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45</a:t>
              </a:r>
              <a:endParaRPr/>
            </a:p>
          </p:txBody>
        </p:sp>
        <p:grpSp>
          <p:nvGrpSpPr>
            <p:cNvPr id="434" name="Google Shape;434;p47"/>
            <p:cNvGrpSpPr/>
            <p:nvPr/>
          </p:nvGrpSpPr>
          <p:grpSpPr>
            <a:xfrm>
              <a:off x="7326501" y="1514927"/>
              <a:ext cx="458790" cy="120141"/>
              <a:chOff x="6049999" y="2806402"/>
              <a:chExt cx="458790" cy="120141"/>
            </a:xfrm>
          </p:grpSpPr>
          <p:cxnSp>
            <p:nvCxnSpPr>
              <p:cNvPr id="435" name="Google Shape;435;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36" name="Google Shape;436;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cxnSp>
          <p:nvCxnSpPr>
            <p:cNvPr id="437" name="Google Shape;437;p47"/>
            <p:cNvCxnSpPr/>
            <p:nvPr/>
          </p:nvCxnSpPr>
          <p:spPr>
            <a:xfrm>
              <a:off x="7315983" y="540164"/>
              <a:ext cx="127156" cy="0"/>
            </a:xfrm>
            <a:prstGeom prst="straightConnector1">
              <a:avLst/>
            </a:prstGeom>
            <a:noFill/>
            <a:ln cap="flat" cmpd="sng" w="19050">
              <a:solidFill>
                <a:schemeClr val="dk1"/>
              </a:solidFill>
              <a:prstDash val="solid"/>
              <a:round/>
              <a:headEnd len="sm" w="sm" type="none"/>
              <a:tailEnd len="sm" w="sm" type="none"/>
            </a:ln>
          </p:spPr>
        </p:cxnSp>
        <p:cxnSp>
          <p:nvCxnSpPr>
            <p:cNvPr id="438" name="Google Shape;438;p47"/>
            <p:cNvCxnSpPr/>
            <p:nvPr/>
          </p:nvCxnSpPr>
          <p:spPr>
            <a:xfrm>
              <a:off x="7326501" y="1322826"/>
              <a:ext cx="127156" cy="0"/>
            </a:xfrm>
            <a:prstGeom prst="straightConnector1">
              <a:avLst/>
            </a:prstGeom>
            <a:noFill/>
            <a:ln cap="flat" cmpd="sng" w="19050">
              <a:solidFill>
                <a:schemeClr val="dk1"/>
              </a:solidFill>
              <a:prstDash val="solid"/>
              <a:round/>
              <a:headEnd len="sm" w="sm" type="none"/>
              <a:tailEnd len="sm" w="sm" type="none"/>
            </a:ln>
          </p:spPr>
        </p:cxnSp>
        <p:grpSp>
          <p:nvGrpSpPr>
            <p:cNvPr id="439" name="Google Shape;439;p47"/>
            <p:cNvGrpSpPr/>
            <p:nvPr/>
          </p:nvGrpSpPr>
          <p:grpSpPr>
            <a:xfrm>
              <a:off x="7331843" y="1779311"/>
              <a:ext cx="458790" cy="120141"/>
              <a:chOff x="6049999" y="2806402"/>
              <a:chExt cx="458790" cy="120141"/>
            </a:xfrm>
          </p:grpSpPr>
          <p:cxnSp>
            <p:nvCxnSpPr>
              <p:cNvPr id="440" name="Google Shape;440;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41" name="Google Shape;441;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42" name="Google Shape;442;p47"/>
            <p:cNvGrpSpPr/>
            <p:nvPr/>
          </p:nvGrpSpPr>
          <p:grpSpPr>
            <a:xfrm>
              <a:off x="7326501" y="729236"/>
              <a:ext cx="458790" cy="120141"/>
              <a:chOff x="6049999" y="2806402"/>
              <a:chExt cx="458790" cy="120141"/>
            </a:xfrm>
          </p:grpSpPr>
          <p:cxnSp>
            <p:nvCxnSpPr>
              <p:cNvPr id="443" name="Google Shape;443;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44" name="Google Shape;444;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45" name="Google Shape;445;p47"/>
            <p:cNvGrpSpPr/>
            <p:nvPr/>
          </p:nvGrpSpPr>
          <p:grpSpPr>
            <a:xfrm>
              <a:off x="7331843" y="993620"/>
              <a:ext cx="458790" cy="120141"/>
              <a:chOff x="6049999" y="2806402"/>
              <a:chExt cx="458790" cy="120141"/>
            </a:xfrm>
          </p:grpSpPr>
          <p:cxnSp>
            <p:nvCxnSpPr>
              <p:cNvPr id="446" name="Google Shape;446;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47" name="Google Shape;447;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grpSp>
        <p:nvGrpSpPr>
          <p:cNvPr id="448" name="Google Shape;448;p47"/>
          <p:cNvGrpSpPr/>
          <p:nvPr/>
        </p:nvGrpSpPr>
        <p:grpSpPr>
          <a:xfrm>
            <a:off x="5560828" y="3445426"/>
            <a:ext cx="662803" cy="2094642"/>
            <a:chOff x="6730082" y="3092202"/>
            <a:chExt cx="662803" cy="2094642"/>
          </a:xfrm>
        </p:grpSpPr>
        <p:pic>
          <p:nvPicPr>
            <p:cNvPr id="449" name="Google Shape;449;p47"/>
            <p:cNvPicPr preferRelativeResize="0"/>
            <p:nvPr/>
          </p:nvPicPr>
          <p:blipFill rotWithShape="1">
            <a:blip r:embed="rId10">
              <a:alphaModFix/>
            </a:blip>
            <a:srcRect b="5108" l="44952" r="36933" t="6726"/>
            <a:stretch/>
          </p:blipFill>
          <p:spPr>
            <a:xfrm>
              <a:off x="6750589" y="3469789"/>
              <a:ext cx="85648" cy="1631007"/>
            </a:xfrm>
            <a:prstGeom prst="rect">
              <a:avLst/>
            </a:prstGeom>
            <a:noFill/>
            <a:ln>
              <a:noFill/>
            </a:ln>
          </p:spPr>
        </p:pic>
        <p:sp>
          <p:nvSpPr>
            <p:cNvPr id="450" name="Google Shape;450;p47"/>
            <p:cNvSpPr txBox="1"/>
            <p:nvPr/>
          </p:nvSpPr>
          <p:spPr>
            <a:xfrm>
              <a:off x="6730082" y="3092202"/>
              <a:ext cx="40427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pA</a:t>
              </a:r>
              <a:endParaRPr sz="1400">
                <a:solidFill>
                  <a:schemeClr val="dk1"/>
                </a:solidFill>
                <a:latin typeface="Arial"/>
                <a:ea typeface="Arial"/>
                <a:cs typeface="Arial"/>
                <a:sym typeface="Arial"/>
              </a:endParaRPr>
            </a:p>
          </p:txBody>
        </p:sp>
        <p:sp>
          <p:nvSpPr>
            <p:cNvPr id="451" name="Google Shape;451;p47"/>
            <p:cNvSpPr/>
            <p:nvPr/>
          </p:nvSpPr>
          <p:spPr>
            <a:xfrm>
              <a:off x="6752615" y="3472977"/>
              <a:ext cx="82116" cy="1565324"/>
            </a:xfrm>
            <a:prstGeom prst="rect">
              <a:avLst/>
            </a:prstGeom>
            <a:no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452" name="Google Shape;452;p47"/>
            <p:cNvCxnSpPr/>
            <p:nvPr/>
          </p:nvCxnSpPr>
          <p:spPr>
            <a:xfrm>
              <a:off x="6833378" y="5032956"/>
              <a:ext cx="127156" cy="0"/>
            </a:xfrm>
            <a:prstGeom prst="straightConnector1">
              <a:avLst/>
            </a:prstGeom>
            <a:noFill/>
            <a:ln cap="flat" cmpd="sng" w="19050">
              <a:solidFill>
                <a:schemeClr val="dk1"/>
              </a:solidFill>
              <a:prstDash val="solid"/>
              <a:round/>
              <a:headEnd len="sm" w="sm" type="none"/>
              <a:tailEnd len="sm" w="sm" type="none"/>
            </a:ln>
          </p:spPr>
        </p:cxnSp>
        <p:sp>
          <p:nvSpPr>
            <p:cNvPr id="453" name="Google Shape;453;p47"/>
            <p:cNvSpPr txBox="1"/>
            <p:nvPr/>
          </p:nvSpPr>
          <p:spPr>
            <a:xfrm>
              <a:off x="6921057" y="4879067"/>
              <a:ext cx="28405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0</a:t>
              </a:r>
              <a:endParaRPr/>
            </a:p>
          </p:txBody>
        </p:sp>
        <p:sp>
          <p:nvSpPr>
            <p:cNvPr id="454" name="Google Shape;454;p47"/>
            <p:cNvSpPr txBox="1"/>
            <p:nvPr/>
          </p:nvSpPr>
          <p:spPr>
            <a:xfrm>
              <a:off x="6910061" y="3315901"/>
              <a:ext cx="48282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188</a:t>
              </a:r>
              <a:endParaRPr/>
            </a:p>
          </p:txBody>
        </p:sp>
        <p:sp>
          <p:nvSpPr>
            <p:cNvPr id="455" name="Google Shape;455;p47"/>
            <p:cNvSpPr txBox="1"/>
            <p:nvPr/>
          </p:nvSpPr>
          <p:spPr>
            <a:xfrm>
              <a:off x="6896956" y="4098483"/>
              <a:ext cx="38343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94</a:t>
              </a:r>
              <a:endParaRPr/>
            </a:p>
          </p:txBody>
        </p:sp>
        <p:cxnSp>
          <p:nvCxnSpPr>
            <p:cNvPr id="456" name="Google Shape;456;p47"/>
            <p:cNvCxnSpPr/>
            <p:nvPr/>
          </p:nvCxnSpPr>
          <p:spPr>
            <a:xfrm>
              <a:off x="6833378" y="4514777"/>
              <a:ext cx="68920" cy="0"/>
            </a:xfrm>
            <a:prstGeom prst="straightConnector1">
              <a:avLst/>
            </a:prstGeom>
            <a:noFill/>
            <a:ln cap="flat" cmpd="sng" w="19050">
              <a:solidFill>
                <a:schemeClr val="dk1"/>
              </a:solidFill>
              <a:prstDash val="solid"/>
              <a:round/>
              <a:headEnd len="sm" w="sm" type="none"/>
              <a:tailEnd len="sm" w="sm" type="none"/>
            </a:ln>
          </p:spPr>
        </p:cxnSp>
        <p:cxnSp>
          <p:nvCxnSpPr>
            <p:cNvPr id="457" name="Google Shape;457;p47"/>
            <p:cNvCxnSpPr/>
            <p:nvPr/>
          </p:nvCxnSpPr>
          <p:spPr>
            <a:xfrm>
              <a:off x="6822860" y="3472977"/>
              <a:ext cx="127156" cy="0"/>
            </a:xfrm>
            <a:prstGeom prst="straightConnector1">
              <a:avLst/>
            </a:prstGeom>
            <a:noFill/>
            <a:ln cap="flat" cmpd="sng" w="19050">
              <a:solidFill>
                <a:schemeClr val="dk1"/>
              </a:solidFill>
              <a:prstDash val="solid"/>
              <a:round/>
              <a:headEnd len="sm" w="sm" type="none"/>
              <a:tailEnd len="sm" w="sm" type="none"/>
            </a:ln>
          </p:spPr>
        </p:cxnSp>
        <p:cxnSp>
          <p:nvCxnSpPr>
            <p:cNvPr id="458" name="Google Shape;458;p47"/>
            <p:cNvCxnSpPr/>
            <p:nvPr/>
          </p:nvCxnSpPr>
          <p:spPr>
            <a:xfrm>
              <a:off x="6833378" y="4255639"/>
              <a:ext cx="127156" cy="0"/>
            </a:xfrm>
            <a:prstGeom prst="straightConnector1">
              <a:avLst/>
            </a:prstGeom>
            <a:noFill/>
            <a:ln cap="flat" cmpd="sng" w="19050">
              <a:solidFill>
                <a:schemeClr val="dk1"/>
              </a:solidFill>
              <a:prstDash val="solid"/>
              <a:round/>
              <a:headEnd len="sm" w="sm" type="none"/>
              <a:tailEnd len="sm" w="sm" type="none"/>
            </a:ln>
          </p:spPr>
        </p:cxnSp>
        <p:cxnSp>
          <p:nvCxnSpPr>
            <p:cNvPr id="459" name="Google Shape;459;p47"/>
            <p:cNvCxnSpPr/>
            <p:nvPr/>
          </p:nvCxnSpPr>
          <p:spPr>
            <a:xfrm flipH="1" rot="10800000">
              <a:off x="6838720" y="4776540"/>
              <a:ext cx="76995" cy="2621"/>
            </a:xfrm>
            <a:prstGeom prst="straightConnector1">
              <a:avLst/>
            </a:prstGeom>
            <a:noFill/>
            <a:ln cap="flat" cmpd="sng" w="19050">
              <a:solidFill>
                <a:schemeClr val="dk1"/>
              </a:solidFill>
              <a:prstDash val="solid"/>
              <a:round/>
              <a:headEnd len="sm" w="sm" type="none"/>
              <a:tailEnd len="sm" w="sm" type="none"/>
            </a:ln>
          </p:spPr>
        </p:cxnSp>
        <p:grpSp>
          <p:nvGrpSpPr>
            <p:cNvPr id="460" name="Google Shape;460;p47"/>
            <p:cNvGrpSpPr/>
            <p:nvPr/>
          </p:nvGrpSpPr>
          <p:grpSpPr>
            <a:xfrm>
              <a:off x="6833378" y="3662049"/>
              <a:ext cx="458790" cy="120141"/>
              <a:chOff x="6049999" y="2806402"/>
              <a:chExt cx="458790" cy="120141"/>
            </a:xfrm>
          </p:grpSpPr>
          <p:cxnSp>
            <p:nvCxnSpPr>
              <p:cNvPr id="461" name="Google Shape;461;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62" name="Google Shape;462;p47"/>
              <p:cNvSpPr/>
              <p:nvPr/>
            </p:nvSpPr>
            <p:spPr>
              <a:xfrm>
                <a:off x="6132336" y="2806402"/>
                <a:ext cx="37645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63" name="Google Shape;463;p47"/>
            <p:cNvGrpSpPr/>
            <p:nvPr/>
          </p:nvGrpSpPr>
          <p:grpSpPr>
            <a:xfrm>
              <a:off x="6838720" y="3926433"/>
              <a:ext cx="173630" cy="120141"/>
              <a:chOff x="6049999" y="2806402"/>
              <a:chExt cx="173630" cy="120141"/>
            </a:xfrm>
          </p:grpSpPr>
          <p:cxnSp>
            <p:nvCxnSpPr>
              <p:cNvPr id="464" name="Google Shape;464;p47"/>
              <p:cNvCxnSpPr/>
              <p:nvPr/>
            </p:nvCxnSpPr>
            <p:spPr>
              <a:xfrm>
                <a:off x="6049999" y="2873439"/>
                <a:ext cx="127156" cy="0"/>
              </a:xfrm>
              <a:prstGeom prst="straightConnector1">
                <a:avLst/>
              </a:prstGeom>
              <a:noFill/>
              <a:ln cap="flat" cmpd="sng" w="19050">
                <a:solidFill>
                  <a:schemeClr val="dk1"/>
                </a:solidFill>
                <a:prstDash val="solid"/>
                <a:round/>
                <a:headEnd len="sm" w="sm" type="none"/>
                <a:tailEnd len="sm" w="sm" type="none"/>
              </a:ln>
            </p:spPr>
          </p:cxnSp>
          <p:sp>
            <p:nvSpPr>
              <p:cNvPr id="465" name="Google Shape;465;p47"/>
              <p:cNvSpPr/>
              <p:nvPr/>
            </p:nvSpPr>
            <p:spPr>
              <a:xfrm>
                <a:off x="6132336" y="2806402"/>
                <a:ext cx="91293" cy="1201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sp>
        <p:nvSpPr>
          <p:cNvPr id="466" name="Google Shape;466;p47"/>
          <p:cNvSpPr txBox="1"/>
          <p:nvPr/>
        </p:nvSpPr>
        <p:spPr>
          <a:xfrm>
            <a:off x="6128256" y="2904566"/>
            <a:ext cx="1715182" cy="3400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Bottom electrode</a:t>
            </a:r>
            <a:endParaRPr/>
          </a:p>
        </p:txBody>
      </p:sp>
      <p:sp>
        <p:nvSpPr>
          <p:cNvPr id="467" name="Google Shape;467;p47"/>
          <p:cNvSpPr/>
          <p:nvPr/>
        </p:nvSpPr>
        <p:spPr>
          <a:xfrm>
            <a:off x="7220873" y="1851595"/>
            <a:ext cx="455437" cy="142535"/>
          </a:xfrm>
          <a:custGeom>
            <a:pathLst>
              <a:path extrusionOk="0" h="113333" w="362130">
                <a:moveTo>
                  <a:pt x="117679" y="0"/>
                </a:moveTo>
                <a:lnTo>
                  <a:pt x="362130" y="78"/>
                </a:lnTo>
                <a:lnTo>
                  <a:pt x="247447" y="113333"/>
                </a:lnTo>
                <a:lnTo>
                  <a:pt x="0" y="113333"/>
                </a:lnTo>
                <a:lnTo>
                  <a:pt x="117679" y="0"/>
                </a:lnTo>
                <a:close/>
              </a:path>
            </a:pathLst>
          </a:custGeom>
          <a:solidFill>
            <a:srgbClr val="B5AB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68" name="Google Shape;468;p47"/>
          <p:cNvSpPr/>
          <p:nvPr/>
        </p:nvSpPr>
        <p:spPr>
          <a:xfrm>
            <a:off x="7184569" y="1994129"/>
            <a:ext cx="382181" cy="973689"/>
          </a:xfrm>
          <a:custGeom>
            <a:pathLst>
              <a:path extrusionOk="0" h="410378" w="228600">
                <a:moveTo>
                  <a:pt x="0" y="29378"/>
                </a:moveTo>
                <a:lnTo>
                  <a:pt x="22952" y="0"/>
                </a:lnTo>
                <a:lnTo>
                  <a:pt x="210206" y="32"/>
                </a:lnTo>
                <a:lnTo>
                  <a:pt x="228600" y="29378"/>
                </a:lnTo>
                <a:lnTo>
                  <a:pt x="228600" y="410378"/>
                </a:lnTo>
                <a:lnTo>
                  <a:pt x="0" y="410378"/>
                </a:lnTo>
                <a:lnTo>
                  <a:pt x="0" y="29378"/>
                </a:lnTo>
                <a:close/>
              </a:path>
            </a:pathLst>
          </a:custGeom>
          <a:solidFill>
            <a:srgbClr val="C7BB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69" name="Google Shape;469;p47"/>
          <p:cNvSpPr/>
          <p:nvPr/>
        </p:nvSpPr>
        <p:spPr>
          <a:xfrm>
            <a:off x="7534959" y="1850988"/>
            <a:ext cx="186552" cy="217404"/>
          </a:xfrm>
          <a:custGeom>
            <a:pathLst>
              <a:path extrusionOk="0" h="172864" w="469107">
                <a:moveTo>
                  <a:pt x="351137" y="0"/>
                </a:moveTo>
                <a:lnTo>
                  <a:pt x="469107" y="60527"/>
                </a:lnTo>
                <a:lnTo>
                  <a:pt x="89307" y="172864"/>
                </a:lnTo>
                <a:lnTo>
                  <a:pt x="0" y="113334"/>
                </a:lnTo>
                <a:lnTo>
                  <a:pt x="351137" y="0"/>
                </a:lnTo>
                <a:close/>
              </a:path>
            </a:pathLst>
          </a:custGeom>
          <a:solidFill>
            <a:srgbClr val="8981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70" name="Google Shape;470;p47"/>
          <p:cNvSpPr/>
          <p:nvPr/>
        </p:nvSpPr>
        <p:spPr>
          <a:xfrm>
            <a:off x="6484449" y="1795305"/>
            <a:ext cx="386670" cy="207813"/>
          </a:xfrm>
          <a:custGeom>
            <a:pathLst>
              <a:path extrusionOk="0" h="87003" w="648355">
                <a:moveTo>
                  <a:pt x="358715" y="0"/>
                </a:moveTo>
                <a:lnTo>
                  <a:pt x="648355" y="78"/>
                </a:lnTo>
                <a:lnTo>
                  <a:pt x="300748" y="85234"/>
                </a:lnTo>
                <a:lnTo>
                  <a:pt x="0" y="87003"/>
                </a:lnTo>
                <a:lnTo>
                  <a:pt x="358715" y="0"/>
                </a:lnTo>
                <a:close/>
              </a:path>
            </a:pathLst>
          </a:custGeom>
          <a:solidFill>
            <a:srgbClr val="B5AB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71" name="Google Shape;471;p47"/>
          <p:cNvSpPr/>
          <p:nvPr/>
        </p:nvSpPr>
        <p:spPr>
          <a:xfrm>
            <a:off x="6664217" y="1791699"/>
            <a:ext cx="239847" cy="274304"/>
          </a:xfrm>
          <a:custGeom>
            <a:pathLst>
              <a:path extrusionOk="0" h="218107" w="603125">
                <a:moveTo>
                  <a:pt x="524346" y="0"/>
                </a:moveTo>
                <a:lnTo>
                  <a:pt x="603125" y="38176"/>
                </a:lnTo>
                <a:lnTo>
                  <a:pt x="29064" y="218107"/>
                </a:lnTo>
                <a:lnTo>
                  <a:pt x="0" y="163340"/>
                </a:lnTo>
                <a:lnTo>
                  <a:pt x="524346" y="0"/>
                </a:lnTo>
                <a:close/>
              </a:path>
            </a:pathLst>
          </a:custGeom>
          <a:solidFill>
            <a:srgbClr val="8981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nvGrpSpPr>
          <p:cNvPr id="472" name="Google Shape;472;p47"/>
          <p:cNvGrpSpPr/>
          <p:nvPr/>
        </p:nvGrpSpPr>
        <p:grpSpPr>
          <a:xfrm>
            <a:off x="6979356" y="1438313"/>
            <a:ext cx="831825" cy="205136"/>
            <a:chOff x="915025" y="1801907"/>
            <a:chExt cx="661406" cy="163109"/>
          </a:xfrm>
        </p:grpSpPr>
        <p:sp>
          <p:nvSpPr>
            <p:cNvPr id="473" name="Google Shape;473;p47"/>
            <p:cNvSpPr/>
            <p:nvPr/>
          </p:nvSpPr>
          <p:spPr>
            <a:xfrm>
              <a:off x="942885" y="1801907"/>
              <a:ext cx="605018" cy="115636"/>
            </a:xfrm>
            <a:custGeom>
              <a:pathLst>
                <a:path extrusionOk="0" h="115636" w="605018">
                  <a:moveTo>
                    <a:pt x="117679" y="2303"/>
                  </a:moveTo>
                  <a:lnTo>
                    <a:pt x="605018" y="0"/>
                  </a:lnTo>
                  <a:lnTo>
                    <a:pt x="564446" y="43562"/>
                  </a:lnTo>
                  <a:lnTo>
                    <a:pt x="326321" y="43562"/>
                  </a:lnTo>
                  <a:lnTo>
                    <a:pt x="247447" y="115636"/>
                  </a:lnTo>
                  <a:lnTo>
                    <a:pt x="0" y="115636"/>
                  </a:lnTo>
                  <a:lnTo>
                    <a:pt x="117679" y="2303"/>
                  </a:lnTo>
                  <a:close/>
                </a:path>
              </a:pathLst>
            </a:custGeom>
            <a:solidFill>
              <a:srgbClr val="B5AB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74" name="Google Shape;474;p47"/>
            <p:cNvSpPr/>
            <p:nvPr/>
          </p:nvSpPr>
          <p:spPr>
            <a:xfrm>
              <a:off x="1507596" y="1804663"/>
              <a:ext cx="68835" cy="89443"/>
            </a:xfrm>
            <a:custGeom>
              <a:pathLst>
                <a:path extrusionOk="0" h="133708" w="510413">
                  <a:moveTo>
                    <a:pt x="280510" y="0"/>
                  </a:moveTo>
                  <a:lnTo>
                    <a:pt x="510413" y="72644"/>
                  </a:lnTo>
                  <a:lnTo>
                    <a:pt x="177605" y="133708"/>
                  </a:lnTo>
                  <a:lnTo>
                    <a:pt x="0" y="59938"/>
                  </a:lnTo>
                  <a:lnTo>
                    <a:pt x="280510" y="0"/>
                  </a:lnTo>
                  <a:close/>
                </a:path>
              </a:pathLst>
            </a:custGeom>
            <a:solidFill>
              <a:srgbClr val="7B741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75" name="Google Shape;475;p47"/>
            <p:cNvSpPr/>
            <p:nvPr/>
          </p:nvSpPr>
          <p:spPr>
            <a:xfrm>
              <a:off x="1195610" y="1846627"/>
              <a:ext cx="92648" cy="118018"/>
            </a:xfrm>
            <a:custGeom>
              <a:pathLst>
                <a:path extrusionOk="0" h="176425" w="686988">
                  <a:moveTo>
                    <a:pt x="510065" y="0"/>
                  </a:moveTo>
                  <a:lnTo>
                    <a:pt x="686988" y="72646"/>
                  </a:lnTo>
                  <a:lnTo>
                    <a:pt x="159957" y="176425"/>
                  </a:lnTo>
                  <a:lnTo>
                    <a:pt x="0" y="102655"/>
                  </a:lnTo>
                  <a:lnTo>
                    <a:pt x="510065" y="0"/>
                  </a:lnTo>
                  <a:close/>
                </a:path>
              </a:pathLst>
            </a:custGeom>
            <a:solidFill>
              <a:srgbClr val="8981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76" name="Google Shape;476;p47"/>
            <p:cNvSpPr/>
            <p:nvPr/>
          </p:nvSpPr>
          <p:spPr>
            <a:xfrm>
              <a:off x="915025" y="1915669"/>
              <a:ext cx="304440" cy="49347"/>
            </a:xfrm>
            <a:custGeom>
              <a:pathLst>
                <a:path extrusionOk="0" h="73768" w="2257429">
                  <a:moveTo>
                    <a:pt x="2080499" y="577"/>
                  </a:moveTo>
                  <a:lnTo>
                    <a:pt x="2257429" y="73221"/>
                  </a:lnTo>
                  <a:lnTo>
                    <a:pt x="0" y="73768"/>
                  </a:lnTo>
                  <a:lnTo>
                    <a:pt x="193191" y="0"/>
                  </a:lnTo>
                  <a:lnTo>
                    <a:pt x="2080499" y="577"/>
                  </a:lnTo>
                  <a:close/>
                </a:path>
              </a:pathLst>
            </a:custGeom>
            <a:solidFill>
              <a:srgbClr val="C7BB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77" name="Google Shape;477;p47"/>
            <p:cNvSpPr/>
            <p:nvPr/>
          </p:nvSpPr>
          <p:spPr>
            <a:xfrm>
              <a:off x="1263226" y="1844622"/>
              <a:ext cx="268860" cy="51362"/>
            </a:xfrm>
            <a:custGeom>
              <a:pathLst>
                <a:path extrusionOk="0" h="76780" w="1993603">
                  <a:moveTo>
                    <a:pt x="1816673" y="577"/>
                  </a:moveTo>
                  <a:lnTo>
                    <a:pt x="1993603" y="76780"/>
                  </a:lnTo>
                  <a:lnTo>
                    <a:pt x="177605" y="73769"/>
                  </a:lnTo>
                  <a:lnTo>
                    <a:pt x="0" y="0"/>
                  </a:lnTo>
                  <a:lnTo>
                    <a:pt x="1816673" y="577"/>
                  </a:lnTo>
                  <a:close/>
                </a:path>
              </a:pathLst>
            </a:custGeom>
            <a:solidFill>
              <a:srgbClr val="C7BB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
        <p:nvSpPr>
          <p:cNvPr id="478" name="Google Shape;478;p47"/>
          <p:cNvSpPr/>
          <p:nvPr/>
        </p:nvSpPr>
        <p:spPr>
          <a:xfrm>
            <a:off x="6466822" y="1994129"/>
            <a:ext cx="213388" cy="973689"/>
          </a:xfrm>
          <a:custGeom>
            <a:pathLst>
              <a:path extrusionOk="0" h="410378" w="228600">
                <a:moveTo>
                  <a:pt x="0" y="29378"/>
                </a:moveTo>
                <a:lnTo>
                  <a:pt x="22952" y="0"/>
                </a:lnTo>
                <a:lnTo>
                  <a:pt x="210206" y="32"/>
                </a:lnTo>
                <a:lnTo>
                  <a:pt x="228600" y="29378"/>
                </a:lnTo>
                <a:lnTo>
                  <a:pt x="228600" y="410378"/>
                </a:lnTo>
                <a:lnTo>
                  <a:pt x="0" y="410378"/>
                </a:lnTo>
                <a:lnTo>
                  <a:pt x="0" y="29378"/>
                </a:lnTo>
                <a:close/>
              </a:path>
            </a:pathLst>
          </a:custGeom>
          <a:solidFill>
            <a:srgbClr val="C7BB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nvGrpSpPr>
          <p:cNvPr id="479" name="Google Shape;479;p47"/>
          <p:cNvGrpSpPr/>
          <p:nvPr/>
        </p:nvGrpSpPr>
        <p:grpSpPr>
          <a:xfrm>
            <a:off x="7431103" y="1124391"/>
            <a:ext cx="824871" cy="947002"/>
            <a:chOff x="2651068" y="1856366"/>
            <a:chExt cx="655877" cy="752987"/>
          </a:xfrm>
        </p:grpSpPr>
        <p:sp>
          <p:nvSpPr>
            <p:cNvPr id="480" name="Google Shape;480;p47"/>
            <p:cNvSpPr/>
            <p:nvPr/>
          </p:nvSpPr>
          <p:spPr>
            <a:xfrm rot="10800000">
              <a:off x="2685959" y="2303029"/>
              <a:ext cx="152401" cy="306324"/>
            </a:xfrm>
            <a:prstGeom prst="triangle">
              <a:avLst>
                <a:gd fmla="val 50000"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81" name="Google Shape;481;p47"/>
            <p:cNvSpPr/>
            <p:nvPr/>
          </p:nvSpPr>
          <p:spPr>
            <a:xfrm rot="10800000">
              <a:off x="2757397" y="2255405"/>
              <a:ext cx="135733" cy="351568"/>
            </a:xfrm>
            <a:custGeom>
              <a:pathLst>
                <a:path extrusionOk="0" h="351568" w="135733">
                  <a:moveTo>
                    <a:pt x="0" y="351568"/>
                  </a:moveTo>
                  <a:lnTo>
                    <a:pt x="135733" y="0"/>
                  </a:lnTo>
                  <a:lnTo>
                    <a:pt x="54770" y="303944"/>
                  </a:lnTo>
                  <a:lnTo>
                    <a:pt x="0" y="351568"/>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82" name="Google Shape;482;p47"/>
            <p:cNvSpPr/>
            <p:nvPr/>
          </p:nvSpPr>
          <p:spPr>
            <a:xfrm rot="10800000">
              <a:off x="2684975" y="2247943"/>
              <a:ext cx="208155" cy="59531"/>
            </a:xfrm>
            <a:custGeom>
              <a:pathLst>
                <a:path extrusionOk="0" h="59531" w="208155">
                  <a:moveTo>
                    <a:pt x="0" y="54407"/>
                  </a:moveTo>
                  <a:lnTo>
                    <a:pt x="52298" y="0"/>
                  </a:lnTo>
                  <a:lnTo>
                    <a:pt x="207170" y="496"/>
                  </a:lnTo>
                  <a:cubicBezTo>
                    <a:pt x="214711" y="6846"/>
                    <a:pt x="177360" y="28823"/>
                    <a:pt x="149931" y="59531"/>
                  </a:cubicBezTo>
                  <a:cubicBezTo>
                    <a:pt x="110641" y="56609"/>
                    <a:pt x="7541" y="60757"/>
                    <a:pt x="0" y="544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83" name="Google Shape;483;p47"/>
            <p:cNvSpPr/>
            <p:nvPr/>
          </p:nvSpPr>
          <p:spPr>
            <a:xfrm>
              <a:off x="2651068" y="1856366"/>
              <a:ext cx="655877" cy="484329"/>
            </a:xfrm>
            <a:prstGeom prst="cube">
              <a:avLst>
                <a:gd fmla="val 89578" name="adj"/>
              </a:avLst>
            </a:prstGeom>
            <a:solidFill>
              <a:srgbClr val="7F7F7F">
                <a:alpha val="52941"/>
              </a:srgbClr>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
        <p:nvSpPr>
          <p:cNvPr id="484" name="Google Shape;484;p47"/>
          <p:cNvSpPr txBox="1"/>
          <p:nvPr/>
        </p:nvSpPr>
        <p:spPr>
          <a:xfrm rot="-5400000">
            <a:off x="6301397" y="2296506"/>
            <a:ext cx="52270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CFO</a:t>
            </a:r>
            <a:endParaRPr/>
          </a:p>
        </p:txBody>
      </p:sp>
      <p:sp>
        <p:nvSpPr>
          <p:cNvPr id="485" name="Google Shape;485;p47"/>
          <p:cNvSpPr txBox="1"/>
          <p:nvPr/>
        </p:nvSpPr>
        <p:spPr>
          <a:xfrm>
            <a:off x="7918774" y="1911045"/>
            <a:ext cx="52591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BFO</a:t>
            </a:r>
            <a:endParaRPr/>
          </a:p>
        </p:txBody>
      </p:sp>
      <p:grpSp>
        <p:nvGrpSpPr>
          <p:cNvPr id="486" name="Google Shape;486;p47"/>
          <p:cNvGrpSpPr/>
          <p:nvPr/>
        </p:nvGrpSpPr>
        <p:grpSpPr>
          <a:xfrm>
            <a:off x="8197002" y="3082396"/>
            <a:ext cx="292439" cy="410817"/>
            <a:chOff x="1830449" y="1986780"/>
            <a:chExt cx="232526" cy="326652"/>
          </a:xfrm>
        </p:grpSpPr>
        <p:cxnSp>
          <p:nvCxnSpPr>
            <p:cNvPr id="487" name="Google Shape;487;p47"/>
            <p:cNvCxnSpPr/>
            <p:nvPr/>
          </p:nvCxnSpPr>
          <p:spPr>
            <a:xfrm rot="10800000">
              <a:off x="1946712" y="1986780"/>
              <a:ext cx="0" cy="223327"/>
            </a:xfrm>
            <a:prstGeom prst="straightConnector1">
              <a:avLst/>
            </a:prstGeom>
            <a:noFill/>
            <a:ln cap="flat" cmpd="sng" w="25400">
              <a:solidFill>
                <a:schemeClr val="dk1"/>
              </a:solidFill>
              <a:prstDash val="solid"/>
              <a:round/>
              <a:headEnd len="sm" w="sm" type="none"/>
              <a:tailEnd len="sm" w="sm" type="none"/>
            </a:ln>
          </p:spPr>
        </p:cxnSp>
        <p:cxnSp>
          <p:nvCxnSpPr>
            <p:cNvPr id="488" name="Google Shape;488;p47"/>
            <p:cNvCxnSpPr/>
            <p:nvPr/>
          </p:nvCxnSpPr>
          <p:spPr>
            <a:xfrm>
              <a:off x="1830449" y="2220342"/>
              <a:ext cx="232526" cy="0"/>
            </a:xfrm>
            <a:prstGeom prst="straightConnector1">
              <a:avLst/>
            </a:prstGeom>
            <a:noFill/>
            <a:ln cap="flat" cmpd="sng" w="25400">
              <a:solidFill>
                <a:schemeClr val="dk1"/>
              </a:solidFill>
              <a:prstDash val="solid"/>
              <a:round/>
              <a:headEnd len="sm" w="sm" type="none"/>
              <a:tailEnd len="sm" w="sm" type="none"/>
            </a:ln>
          </p:spPr>
        </p:cxnSp>
        <p:cxnSp>
          <p:nvCxnSpPr>
            <p:cNvPr id="489" name="Google Shape;489;p47"/>
            <p:cNvCxnSpPr/>
            <p:nvPr/>
          </p:nvCxnSpPr>
          <p:spPr>
            <a:xfrm>
              <a:off x="1886183" y="2267712"/>
              <a:ext cx="121058" cy="0"/>
            </a:xfrm>
            <a:prstGeom prst="straightConnector1">
              <a:avLst/>
            </a:prstGeom>
            <a:noFill/>
            <a:ln cap="flat" cmpd="sng" w="25400">
              <a:solidFill>
                <a:schemeClr val="dk1"/>
              </a:solidFill>
              <a:prstDash val="solid"/>
              <a:round/>
              <a:headEnd len="sm" w="sm" type="none"/>
              <a:tailEnd len="sm" w="sm" type="none"/>
            </a:ln>
          </p:spPr>
        </p:cxnSp>
        <p:cxnSp>
          <p:nvCxnSpPr>
            <p:cNvPr id="490" name="Google Shape;490;p47"/>
            <p:cNvCxnSpPr/>
            <p:nvPr/>
          </p:nvCxnSpPr>
          <p:spPr>
            <a:xfrm>
              <a:off x="1920240" y="2313432"/>
              <a:ext cx="53936" cy="0"/>
            </a:xfrm>
            <a:prstGeom prst="straightConnector1">
              <a:avLst/>
            </a:prstGeom>
            <a:noFill/>
            <a:ln cap="flat" cmpd="sng" w="25400">
              <a:solidFill>
                <a:schemeClr val="dk1"/>
              </a:solidFill>
              <a:prstDash val="solid"/>
              <a:round/>
              <a:headEnd len="sm" w="sm" type="none"/>
              <a:tailEnd len="sm" w="sm" type="none"/>
            </a:ln>
          </p:spPr>
        </p:cxnSp>
      </p:grpSp>
      <p:cxnSp>
        <p:nvCxnSpPr>
          <p:cNvPr id="491" name="Google Shape;491;p47"/>
          <p:cNvCxnSpPr/>
          <p:nvPr/>
        </p:nvCxnSpPr>
        <p:spPr>
          <a:xfrm rot="10800000">
            <a:off x="8674098" y="2934179"/>
            <a:ext cx="0" cy="280870"/>
          </a:xfrm>
          <a:prstGeom prst="straightConnector1">
            <a:avLst/>
          </a:prstGeom>
          <a:noFill/>
          <a:ln cap="flat" cmpd="sng" w="25400">
            <a:solidFill>
              <a:schemeClr val="dk1"/>
            </a:solidFill>
            <a:prstDash val="solid"/>
            <a:round/>
            <a:headEnd len="sm" w="sm" type="none"/>
            <a:tailEnd len="sm" w="sm" type="none"/>
          </a:ln>
        </p:spPr>
      </p:cxnSp>
      <p:cxnSp>
        <p:nvCxnSpPr>
          <p:cNvPr id="492" name="Google Shape;492;p47"/>
          <p:cNvCxnSpPr/>
          <p:nvPr/>
        </p:nvCxnSpPr>
        <p:spPr>
          <a:xfrm>
            <a:off x="7811180" y="3076212"/>
            <a:ext cx="794881" cy="0"/>
          </a:xfrm>
          <a:prstGeom prst="straightConnector1">
            <a:avLst/>
          </a:prstGeom>
          <a:noFill/>
          <a:ln cap="flat" cmpd="sng" w="25400">
            <a:solidFill>
              <a:schemeClr val="dk1"/>
            </a:solidFill>
            <a:prstDash val="solid"/>
            <a:round/>
            <a:headEnd len="med" w="med" type="oval"/>
            <a:tailEnd len="sm" w="sm" type="none"/>
          </a:ln>
        </p:spPr>
      </p:cxnSp>
      <p:cxnSp>
        <p:nvCxnSpPr>
          <p:cNvPr id="493" name="Google Shape;493;p47"/>
          <p:cNvCxnSpPr/>
          <p:nvPr/>
        </p:nvCxnSpPr>
        <p:spPr>
          <a:xfrm rot="10800000">
            <a:off x="8606062" y="3005424"/>
            <a:ext cx="0" cy="141575"/>
          </a:xfrm>
          <a:prstGeom prst="straightConnector1">
            <a:avLst/>
          </a:prstGeom>
          <a:noFill/>
          <a:ln cap="flat" cmpd="sng" w="25400">
            <a:solidFill>
              <a:schemeClr val="dk1"/>
            </a:solidFill>
            <a:prstDash val="solid"/>
            <a:round/>
            <a:headEnd len="sm" w="sm" type="none"/>
            <a:tailEnd len="sm" w="sm" type="none"/>
          </a:ln>
        </p:spPr>
      </p:cxnSp>
      <p:cxnSp>
        <p:nvCxnSpPr>
          <p:cNvPr id="494" name="Google Shape;494;p47"/>
          <p:cNvCxnSpPr/>
          <p:nvPr/>
        </p:nvCxnSpPr>
        <p:spPr>
          <a:xfrm>
            <a:off x="8072997" y="1158704"/>
            <a:ext cx="690003" cy="0"/>
          </a:xfrm>
          <a:prstGeom prst="straightConnector1">
            <a:avLst/>
          </a:prstGeom>
          <a:noFill/>
          <a:ln cap="flat" cmpd="sng" w="25400">
            <a:solidFill>
              <a:schemeClr val="dk1"/>
            </a:solidFill>
            <a:prstDash val="solid"/>
            <a:round/>
            <a:headEnd len="med" w="med" type="oval"/>
            <a:tailEnd len="sm" w="sm" type="none"/>
          </a:ln>
        </p:spPr>
      </p:cxnSp>
      <p:cxnSp>
        <p:nvCxnSpPr>
          <p:cNvPr id="495" name="Google Shape;495;p47"/>
          <p:cNvCxnSpPr/>
          <p:nvPr/>
        </p:nvCxnSpPr>
        <p:spPr>
          <a:xfrm rot="10800000">
            <a:off x="8759485" y="1158704"/>
            <a:ext cx="0" cy="1923692"/>
          </a:xfrm>
          <a:prstGeom prst="straightConnector1">
            <a:avLst/>
          </a:prstGeom>
          <a:noFill/>
          <a:ln cap="flat" cmpd="sng" w="25400">
            <a:solidFill>
              <a:schemeClr val="dk1"/>
            </a:solidFill>
            <a:prstDash val="solid"/>
            <a:round/>
            <a:headEnd len="sm" w="sm" type="none"/>
            <a:tailEnd len="sm" w="sm" type="none"/>
          </a:ln>
        </p:spPr>
      </p:cxnSp>
      <p:cxnSp>
        <p:nvCxnSpPr>
          <p:cNvPr id="496" name="Google Shape;496;p47"/>
          <p:cNvCxnSpPr/>
          <p:nvPr/>
        </p:nvCxnSpPr>
        <p:spPr>
          <a:xfrm>
            <a:off x="8674098" y="3076212"/>
            <a:ext cx="85388" cy="0"/>
          </a:xfrm>
          <a:prstGeom prst="straightConnector1">
            <a:avLst/>
          </a:prstGeom>
          <a:noFill/>
          <a:ln cap="flat" cmpd="sng" w="25400">
            <a:solidFill>
              <a:schemeClr val="dk1"/>
            </a:solidFill>
            <a:prstDash val="solid"/>
            <a:round/>
            <a:headEnd len="sm" w="sm" type="none"/>
            <a:tailEnd len="sm" w="sm" type="none"/>
          </a:ln>
        </p:spPr>
      </p:cxnSp>
      <p:sp>
        <p:nvSpPr>
          <p:cNvPr id="497" name="Google Shape;497;p47"/>
          <p:cNvSpPr/>
          <p:nvPr/>
        </p:nvSpPr>
        <p:spPr>
          <a:xfrm>
            <a:off x="7935075" y="2911477"/>
            <a:ext cx="310502" cy="305119"/>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98" name="Google Shape;498;p47"/>
          <p:cNvSpPr txBox="1"/>
          <p:nvPr/>
        </p:nvSpPr>
        <p:spPr>
          <a:xfrm>
            <a:off x="7939814" y="2892008"/>
            <a:ext cx="3032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a:t>
            </a:r>
            <a:endParaRPr/>
          </a:p>
        </p:txBody>
      </p:sp>
      <p:grpSp>
        <p:nvGrpSpPr>
          <p:cNvPr id="499" name="Google Shape;499;p47"/>
          <p:cNvGrpSpPr/>
          <p:nvPr/>
        </p:nvGrpSpPr>
        <p:grpSpPr>
          <a:xfrm>
            <a:off x="7150495" y="2049028"/>
            <a:ext cx="844373" cy="930537"/>
            <a:chOff x="2986913" y="3159716"/>
            <a:chExt cx="671384" cy="739897"/>
          </a:xfrm>
        </p:grpSpPr>
        <p:sp>
          <p:nvSpPr>
            <p:cNvPr id="500" name="Google Shape;500;p47"/>
            <p:cNvSpPr txBox="1"/>
            <p:nvPr/>
          </p:nvSpPr>
          <p:spPr>
            <a:xfrm>
              <a:off x="3367435" y="3285536"/>
              <a:ext cx="290862" cy="2691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a:t>
              </a:r>
              <a:r>
                <a:rPr baseline="-25000" lang="en-US" sz="1600">
                  <a:solidFill>
                    <a:schemeClr val="dk1"/>
                  </a:solidFill>
                  <a:latin typeface="Arial"/>
                  <a:ea typeface="Arial"/>
                  <a:cs typeface="Arial"/>
                  <a:sym typeface="Arial"/>
                </a:rPr>
                <a:t>2</a:t>
              </a:r>
              <a:endParaRPr/>
            </a:p>
          </p:txBody>
        </p:sp>
        <p:sp>
          <p:nvSpPr>
            <p:cNvPr id="501" name="Google Shape;501;p47"/>
            <p:cNvSpPr txBox="1"/>
            <p:nvPr/>
          </p:nvSpPr>
          <p:spPr>
            <a:xfrm>
              <a:off x="2986913" y="3544464"/>
              <a:ext cx="290862" cy="2691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a:t>
              </a:r>
              <a:r>
                <a:rPr baseline="-25000" lang="en-US" sz="1600">
                  <a:solidFill>
                    <a:schemeClr val="dk1"/>
                  </a:solidFill>
                  <a:latin typeface="Arial"/>
                  <a:ea typeface="Arial"/>
                  <a:cs typeface="Arial"/>
                  <a:sym typeface="Arial"/>
                </a:rPr>
                <a:t>1</a:t>
              </a:r>
              <a:endParaRPr/>
            </a:p>
          </p:txBody>
        </p:sp>
        <p:grpSp>
          <p:nvGrpSpPr>
            <p:cNvPr id="502" name="Google Shape;502;p47"/>
            <p:cNvGrpSpPr/>
            <p:nvPr/>
          </p:nvGrpSpPr>
          <p:grpSpPr>
            <a:xfrm>
              <a:off x="3225489" y="3159716"/>
              <a:ext cx="179562" cy="739897"/>
              <a:chOff x="3225489" y="3159716"/>
              <a:chExt cx="179562" cy="739897"/>
            </a:xfrm>
          </p:grpSpPr>
          <p:sp>
            <p:nvSpPr>
              <p:cNvPr id="503" name="Google Shape;503;p47"/>
              <p:cNvSpPr/>
              <p:nvPr/>
            </p:nvSpPr>
            <p:spPr>
              <a:xfrm>
                <a:off x="3304833" y="3159716"/>
                <a:ext cx="28804" cy="28803"/>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504" name="Google Shape;504;p47"/>
              <p:cNvSpPr/>
              <p:nvPr/>
            </p:nvSpPr>
            <p:spPr>
              <a:xfrm>
                <a:off x="3303447" y="3870810"/>
                <a:ext cx="28804" cy="28803"/>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cxnSp>
            <p:nvCxnSpPr>
              <p:cNvPr id="505" name="Google Shape;505;p47"/>
              <p:cNvCxnSpPr/>
              <p:nvPr/>
            </p:nvCxnSpPr>
            <p:spPr>
              <a:xfrm rot="10800000">
                <a:off x="3264876" y="3228413"/>
                <a:ext cx="1031" cy="601928"/>
              </a:xfrm>
              <a:prstGeom prst="straightConnector1">
                <a:avLst/>
              </a:prstGeom>
              <a:noFill/>
              <a:ln cap="flat" cmpd="sng" w="15875">
                <a:solidFill>
                  <a:schemeClr val="dk1"/>
                </a:solidFill>
                <a:prstDash val="solid"/>
                <a:round/>
                <a:headEnd len="sm" w="sm" type="none"/>
                <a:tailEnd len="sm" w="sm" type="none"/>
              </a:ln>
            </p:spPr>
          </p:cxnSp>
          <p:sp>
            <p:nvSpPr>
              <p:cNvPr id="506" name="Google Shape;506;p47"/>
              <p:cNvSpPr/>
              <p:nvPr/>
            </p:nvSpPr>
            <p:spPr>
              <a:xfrm>
                <a:off x="3225489" y="3398456"/>
                <a:ext cx="78775" cy="2567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cxnSp>
            <p:nvCxnSpPr>
              <p:cNvPr id="507" name="Google Shape;507;p47"/>
              <p:cNvCxnSpPr/>
              <p:nvPr/>
            </p:nvCxnSpPr>
            <p:spPr>
              <a:xfrm flipH="1" rot="10800000">
                <a:off x="3262835" y="3826927"/>
                <a:ext cx="106415" cy="1"/>
              </a:xfrm>
              <a:prstGeom prst="straightConnector1">
                <a:avLst/>
              </a:prstGeom>
              <a:noFill/>
              <a:ln cap="flat" cmpd="sng" w="15875">
                <a:solidFill>
                  <a:schemeClr val="dk1"/>
                </a:solidFill>
                <a:prstDash val="solid"/>
                <a:round/>
                <a:headEnd len="sm" w="sm" type="none"/>
                <a:tailEnd len="sm" w="sm" type="none"/>
              </a:ln>
            </p:spPr>
          </p:cxnSp>
          <p:sp>
            <p:nvSpPr>
              <p:cNvPr id="508" name="Google Shape;508;p47"/>
              <p:cNvSpPr/>
              <p:nvPr/>
            </p:nvSpPr>
            <p:spPr>
              <a:xfrm>
                <a:off x="3326276" y="3401014"/>
                <a:ext cx="78775" cy="2567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cxnSp>
            <p:nvCxnSpPr>
              <p:cNvPr id="509" name="Google Shape;509;p47"/>
              <p:cNvCxnSpPr/>
              <p:nvPr/>
            </p:nvCxnSpPr>
            <p:spPr>
              <a:xfrm rot="10800000">
                <a:off x="3365663" y="3229564"/>
                <a:ext cx="1031" cy="601928"/>
              </a:xfrm>
              <a:prstGeom prst="straightConnector1">
                <a:avLst/>
              </a:prstGeom>
              <a:noFill/>
              <a:ln cap="flat" cmpd="sng" w="15875">
                <a:solidFill>
                  <a:schemeClr val="dk1"/>
                </a:solidFill>
                <a:prstDash val="solid"/>
                <a:round/>
                <a:headEnd len="sm" w="sm" type="none"/>
                <a:tailEnd len="sm" w="sm" type="none"/>
              </a:ln>
            </p:spPr>
          </p:cxnSp>
          <p:cxnSp>
            <p:nvCxnSpPr>
              <p:cNvPr id="510" name="Google Shape;510;p47"/>
              <p:cNvCxnSpPr/>
              <p:nvPr/>
            </p:nvCxnSpPr>
            <p:spPr>
              <a:xfrm rot="10800000">
                <a:off x="3318550" y="3170858"/>
                <a:ext cx="0" cy="63131"/>
              </a:xfrm>
              <a:prstGeom prst="straightConnector1">
                <a:avLst/>
              </a:prstGeom>
              <a:noFill/>
              <a:ln cap="flat" cmpd="sng" w="15875">
                <a:solidFill>
                  <a:schemeClr val="dk1"/>
                </a:solidFill>
                <a:prstDash val="solid"/>
                <a:round/>
                <a:headEnd len="sm" w="sm" type="none"/>
                <a:tailEnd len="sm" w="sm" type="none"/>
              </a:ln>
            </p:spPr>
          </p:cxnSp>
          <p:cxnSp>
            <p:nvCxnSpPr>
              <p:cNvPr id="511" name="Google Shape;511;p47"/>
              <p:cNvCxnSpPr/>
              <p:nvPr/>
            </p:nvCxnSpPr>
            <p:spPr>
              <a:xfrm rot="10800000">
                <a:off x="3316042" y="3827609"/>
                <a:ext cx="0" cy="63131"/>
              </a:xfrm>
              <a:prstGeom prst="straightConnector1">
                <a:avLst/>
              </a:prstGeom>
              <a:noFill/>
              <a:ln cap="flat" cmpd="sng" w="15875">
                <a:solidFill>
                  <a:schemeClr val="dk1"/>
                </a:solidFill>
                <a:prstDash val="solid"/>
                <a:round/>
                <a:headEnd len="sm" w="sm" type="none"/>
                <a:tailEnd len="sm" w="sm" type="none"/>
              </a:ln>
            </p:spPr>
          </p:cxnSp>
          <p:cxnSp>
            <p:nvCxnSpPr>
              <p:cNvPr id="512" name="Google Shape;512;p47"/>
              <p:cNvCxnSpPr/>
              <p:nvPr/>
            </p:nvCxnSpPr>
            <p:spPr>
              <a:xfrm flipH="1" rot="10800000">
                <a:off x="3258868" y="3233989"/>
                <a:ext cx="106415" cy="1"/>
              </a:xfrm>
              <a:prstGeom prst="straightConnector1">
                <a:avLst/>
              </a:prstGeom>
              <a:noFill/>
              <a:ln cap="flat" cmpd="sng" w="15875">
                <a:solidFill>
                  <a:schemeClr val="dk1"/>
                </a:solidFill>
                <a:prstDash val="solid"/>
                <a:round/>
                <a:headEnd len="sm" w="sm" type="none"/>
                <a:tailEnd len="sm" w="sm" type="none"/>
              </a:ln>
            </p:spPr>
          </p:cxnSp>
        </p:grpSp>
      </p:grpSp>
      <p:sp>
        <p:nvSpPr>
          <p:cNvPr id="513" name="Google Shape;513;p47"/>
          <p:cNvSpPr txBox="1"/>
          <p:nvPr/>
        </p:nvSpPr>
        <p:spPr>
          <a:xfrm>
            <a:off x="6975383" y="990600"/>
            <a:ext cx="858682" cy="3400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AFM tip</a:t>
            </a:r>
            <a:endParaRPr/>
          </a:p>
        </p:txBody>
      </p:sp>
      <p:sp>
        <p:nvSpPr>
          <p:cNvPr id="514" name="Google Shape;514;p47"/>
          <p:cNvSpPr/>
          <p:nvPr/>
        </p:nvSpPr>
        <p:spPr>
          <a:xfrm>
            <a:off x="2252674" y="5298233"/>
            <a:ext cx="391238" cy="1044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5" name="Google Shape;515;p47"/>
          <p:cNvSpPr/>
          <p:nvPr/>
        </p:nvSpPr>
        <p:spPr>
          <a:xfrm>
            <a:off x="6728920" y="3656564"/>
            <a:ext cx="1931987" cy="1741488"/>
          </a:xfrm>
          <a:prstGeom prst="rect">
            <a:avLst/>
          </a:prstGeom>
          <a:noFill/>
          <a:ln cap="flat" cmpd="sng" w="190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cxnSp>
        <p:nvCxnSpPr>
          <p:cNvPr id="516" name="Google Shape;516;p47"/>
          <p:cNvCxnSpPr/>
          <p:nvPr/>
        </p:nvCxnSpPr>
        <p:spPr>
          <a:xfrm>
            <a:off x="6728920" y="3656564"/>
            <a:ext cx="1931987" cy="0"/>
          </a:xfrm>
          <a:prstGeom prst="straightConnector1">
            <a:avLst/>
          </a:prstGeom>
          <a:noFill/>
          <a:ln cap="flat" cmpd="sng" w="19050">
            <a:solidFill>
              <a:srgbClr val="000000"/>
            </a:solidFill>
            <a:prstDash val="solid"/>
            <a:round/>
            <a:headEnd len="med" w="med" type="none"/>
            <a:tailEnd len="med" w="med" type="none"/>
          </a:ln>
        </p:spPr>
      </p:cxnSp>
      <p:cxnSp>
        <p:nvCxnSpPr>
          <p:cNvPr id="517" name="Google Shape;517;p47"/>
          <p:cNvCxnSpPr/>
          <p:nvPr/>
        </p:nvCxnSpPr>
        <p:spPr>
          <a:xfrm>
            <a:off x="6728920" y="5398051"/>
            <a:ext cx="1931987" cy="0"/>
          </a:xfrm>
          <a:prstGeom prst="straightConnector1">
            <a:avLst/>
          </a:prstGeom>
          <a:noFill/>
          <a:ln cap="flat" cmpd="sng" w="19050">
            <a:solidFill>
              <a:srgbClr val="000000"/>
            </a:solidFill>
            <a:prstDash val="solid"/>
            <a:round/>
            <a:headEnd len="med" w="med" type="none"/>
            <a:tailEnd len="med" w="med" type="none"/>
          </a:ln>
        </p:spPr>
      </p:cxnSp>
      <p:cxnSp>
        <p:nvCxnSpPr>
          <p:cNvPr id="518" name="Google Shape;518;p47"/>
          <p:cNvCxnSpPr/>
          <p:nvPr/>
        </p:nvCxnSpPr>
        <p:spPr>
          <a:xfrm rot="10800000">
            <a:off x="8660908" y="3656564"/>
            <a:ext cx="0" cy="1741488"/>
          </a:xfrm>
          <a:prstGeom prst="straightConnector1">
            <a:avLst/>
          </a:prstGeom>
          <a:noFill/>
          <a:ln cap="flat" cmpd="sng" w="19050">
            <a:solidFill>
              <a:srgbClr val="000000"/>
            </a:solidFill>
            <a:prstDash val="solid"/>
            <a:round/>
            <a:headEnd len="med" w="med" type="none"/>
            <a:tailEnd len="med" w="med" type="none"/>
          </a:ln>
        </p:spPr>
      </p:cxnSp>
      <p:cxnSp>
        <p:nvCxnSpPr>
          <p:cNvPr id="519" name="Google Shape;519;p47"/>
          <p:cNvCxnSpPr/>
          <p:nvPr/>
        </p:nvCxnSpPr>
        <p:spPr>
          <a:xfrm rot="10800000">
            <a:off x="6728920" y="3656564"/>
            <a:ext cx="0" cy="1741488"/>
          </a:xfrm>
          <a:prstGeom prst="straightConnector1">
            <a:avLst/>
          </a:prstGeom>
          <a:noFill/>
          <a:ln cap="flat" cmpd="sng" w="19050">
            <a:solidFill>
              <a:srgbClr val="000000"/>
            </a:solidFill>
            <a:prstDash val="solid"/>
            <a:round/>
            <a:headEnd len="med" w="med" type="none"/>
            <a:tailEnd len="med" w="med" type="none"/>
          </a:ln>
        </p:spPr>
      </p:cxnSp>
      <p:cxnSp>
        <p:nvCxnSpPr>
          <p:cNvPr id="520" name="Google Shape;520;p47"/>
          <p:cNvCxnSpPr/>
          <p:nvPr/>
        </p:nvCxnSpPr>
        <p:spPr>
          <a:xfrm>
            <a:off x="6728920" y="5398051"/>
            <a:ext cx="1931987" cy="0"/>
          </a:xfrm>
          <a:prstGeom prst="straightConnector1">
            <a:avLst/>
          </a:prstGeom>
          <a:noFill/>
          <a:ln cap="flat" cmpd="sng" w="19050">
            <a:solidFill>
              <a:srgbClr val="000000"/>
            </a:solidFill>
            <a:prstDash val="solid"/>
            <a:round/>
            <a:headEnd len="med" w="med" type="none"/>
            <a:tailEnd len="med" w="med" type="none"/>
          </a:ln>
        </p:spPr>
      </p:cxnSp>
      <p:cxnSp>
        <p:nvCxnSpPr>
          <p:cNvPr id="521" name="Google Shape;521;p47"/>
          <p:cNvCxnSpPr/>
          <p:nvPr/>
        </p:nvCxnSpPr>
        <p:spPr>
          <a:xfrm rot="10800000">
            <a:off x="6728920" y="3656564"/>
            <a:ext cx="0" cy="1741488"/>
          </a:xfrm>
          <a:prstGeom prst="straightConnector1">
            <a:avLst/>
          </a:prstGeom>
          <a:noFill/>
          <a:ln cap="flat" cmpd="sng" w="19050">
            <a:solidFill>
              <a:srgbClr val="000000"/>
            </a:solidFill>
            <a:prstDash val="solid"/>
            <a:round/>
            <a:headEnd len="med" w="med" type="none"/>
            <a:tailEnd len="med" w="med" type="none"/>
          </a:ln>
        </p:spPr>
      </p:cxnSp>
      <p:cxnSp>
        <p:nvCxnSpPr>
          <p:cNvPr id="522" name="Google Shape;522;p47"/>
          <p:cNvCxnSpPr/>
          <p:nvPr/>
        </p:nvCxnSpPr>
        <p:spPr>
          <a:xfrm rot="10800000">
            <a:off x="6728920" y="5371064"/>
            <a:ext cx="0" cy="26988"/>
          </a:xfrm>
          <a:prstGeom prst="straightConnector1">
            <a:avLst/>
          </a:prstGeom>
          <a:noFill/>
          <a:ln cap="flat" cmpd="sng" w="19050">
            <a:solidFill>
              <a:srgbClr val="000000"/>
            </a:solidFill>
            <a:prstDash val="solid"/>
            <a:round/>
            <a:headEnd len="med" w="med" type="none"/>
            <a:tailEnd len="med" w="med" type="none"/>
          </a:ln>
        </p:spPr>
      </p:cxnSp>
      <p:sp>
        <p:nvSpPr>
          <p:cNvPr id="523" name="Google Shape;523;p47"/>
          <p:cNvSpPr/>
          <p:nvPr/>
        </p:nvSpPr>
        <p:spPr>
          <a:xfrm>
            <a:off x="6686058" y="5415514"/>
            <a:ext cx="99386"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0</a:t>
            </a:r>
            <a:endParaRPr b="0" i="0" sz="1400" u="none" cap="none" strike="noStrike">
              <a:solidFill>
                <a:schemeClr val="dk1"/>
              </a:solidFill>
              <a:latin typeface="Arial"/>
              <a:ea typeface="Arial"/>
              <a:cs typeface="Arial"/>
              <a:sym typeface="Arial"/>
            </a:endParaRPr>
          </a:p>
        </p:txBody>
      </p:sp>
      <p:cxnSp>
        <p:nvCxnSpPr>
          <p:cNvPr id="524" name="Google Shape;524;p47"/>
          <p:cNvCxnSpPr/>
          <p:nvPr/>
        </p:nvCxnSpPr>
        <p:spPr>
          <a:xfrm rot="10800000">
            <a:off x="7490920" y="5371064"/>
            <a:ext cx="0" cy="26988"/>
          </a:xfrm>
          <a:prstGeom prst="straightConnector1">
            <a:avLst/>
          </a:prstGeom>
          <a:noFill/>
          <a:ln cap="flat" cmpd="sng" w="19050">
            <a:solidFill>
              <a:srgbClr val="000000"/>
            </a:solidFill>
            <a:prstDash val="solid"/>
            <a:round/>
            <a:headEnd len="med" w="med" type="none"/>
            <a:tailEnd len="med" w="med" type="none"/>
          </a:ln>
        </p:spPr>
      </p:cxnSp>
      <p:cxnSp>
        <p:nvCxnSpPr>
          <p:cNvPr id="525" name="Google Shape;525;p47"/>
          <p:cNvCxnSpPr/>
          <p:nvPr/>
        </p:nvCxnSpPr>
        <p:spPr>
          <a:xfrm>
            <a:off x="7490920" y="3656564"/>
            <a:ext cx="0" cy="22225"/>
          </a:xfrm>
          <a:prstGeom prst="straightConnector1">
            <a:avLst/>
          </a:prstGeom>
          <a:noFill/>
          <a:ln cap="flat" cmpd="sng" w="19050">
            <a:solidFill>
              <a:srgbClr val="000000"/>
            </a:solidFill>
            <a:prstDash val="solid"/>
            <a:round/>
            <a:headEnd len="med" w="med" type="none"/>
            <a:tailEnd len="med" w="med" type="none"/>
          </a:ln>
        </p:spPr>
      </p:cxnSp>
      <p:sp>
        <p:nvSpPr>
          <p:cNvPr id="526" name="Google Shape;526;p47"/>
          <p:cNvSpPr/>
          <p:nvPr/>
        </p:nvSpPr>
        <p:spPr>
          <a:xfrm>
            <a:off x="7449645" y="5415514"/>
            <a:ext cx="99386"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2</a:t>
            </a:r>
            <a:endParaRPr b="0" i="0" sz="1400" u="none" cap="none" strike="noStrike">
              <a:solidFill>
                <a:schemeClr val="dk1"/>
              </a:solidFill>
              <a:latin typeface="Arial"/>
              <a:ea typeface="Arial"/>
              <a:cs typeface="Arial"/>
              <a:sym typeface="Arial"/>
            </a:endParaRPr>
          </a:p>
        </p:txBody>
      </p:sp>
      <p:cxnSp>
        <p:nvCxnSpPr>
          <p:cNvPr id="527" name="Google Shape;527;p47"/>
          <p:cNvCxnSpPr/>
          <p:nvPr/>
        </p:nvCxnSpPr>
        <p:spPr>
          <a:xfrm rot="10800000">
            <a:off x="8252920" y="5371064"/>
            <a:ext cx="0" cy="26988"/>
          </a:xfrm>
          <a:prstGeom prst="straightConnector1">
            <a:avLst/>
          </a:prstGeom>
          <a:noFill/>
          <a:ln cap="flat" cmpd="sng" w="19050">
            <a:solidFill>
              <a:srgbClr val="000000"/>
            </a:solidFill>
            <a:prstDash val="solid"/>
            <a:round/>
            <a:headEnd len="med" w="med" type="none"/>
            <a:tailEnd len="med" w="med" type="none"/>
          </a:ln>
        </p:spPr>
      </p:cxnSp>
      <p:cxnSp>
        <p:nvCxnSpPr>
          <p:cNvPr id="528" name="Google Shape;528;p47"/>
          <p:cNvCxnSpPr/>
          <p:nvPr/>
        </p:nvCxnSpPr>
        <p:spPr>
          <a:xfrm>
            <a:off x="8252920" y="3656564"/>
            <a:ext cx="0" cy="22225"/>
          </a:xfrm>
          <a:prstGeom prst="straightConnector1">
            <a:avLst/>
          </a:prstGeom>
          <a:noFill/>
          <a:ln cap="flat" cmpd="sng" w="19050">
            <a:solidFill>
              <a:srgbClr val="000000"/>
            </a:solidFill>
            <a:prstDash val="solid"/>
            <a:round/>
            <a:headEnd len="med" w="med" type="none"/>
            <a:tailEnd len="med" w="med" type="none"/>
          </a:ln>
        </p:spPr>
      </p:cxnSp>
      <p:sp>
        <p:nvSpPr>
          <p:cNvPr id="529" name="Google Shape;529;p47"/>
          <p:cNvSpPr/>
          <p:nvPr/>
        </p:nvSpPr>
        <p:spPr>
          <a:xfrm>
            <a:off x="8211645" y="5415514"/>
            <a:ext cx="99386"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4</a:t>
            </a:r>
            <a:endParaRPr b="0" i="0" sz="1400" u="none" cap="none" strike="noStrike">
              <a:solidFill>
                <a:schemeClr val="dk1"/>
              </a:solidFill>
              <a:latin typeface="Arial"/>
              <a:ea typeface="Arial"/>
              <a:cs typeface="Arial"/>
              <a:sym typeface="Arial"/>
            </a:endParaRPr>
          </a:p>
        </p:txBody>
      </p:sp>
      <p:cxnSp>
        <p:nvCxnSpPr>
          <p:cNvPr id="530" name="Google Shape;530;p47"/>
          <p:cNvCxnSpPr/>
          <p:nvPr/>
        </p:nvCxnSpPr>
        <p:spPr>
          <a:xfrm rot="10800000">
            <a:off x="8637095" y="4832901"/>
            <a:ext cx="23812" cy="0"/>
          </a:xfrm>
          <a:prstGeom prst="straightConnector1">
            <a:avLst/>
          </a:prstGeom>
          <a:noFill/>
          <a:ln cap="flat" cmpd="sng" w="19050">
            <a:solidFill>
              <a:srgbClr val="000000"/>
            </a:solidFill>
            <a:prstDash val="solid"/>
            <a:round/>
            <a:headEnd len="med" w="med" type="none"/>
            <a:tailEnd len="med" w="med" type="none"/>
          </a:ln>
        </p:spPr>
      </p:cxnSp>
      <p:sp>
        <p:nvSpPr>
          <p:cNvPr id="531" name="Google Shape;531;p47"/>
          <p:cNvSpPr/>
          <p:nvPr/>
        </p:nvSpPr>
        <p:spPr>
          <a:xfrm>
            <a:off x="6416859" y="4720189"/>
            <a:ext cx="248466"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0.5</a:t>
            </a:r>
            <a:endParaRPr b="0" i="0" sz="1400" u="none" cap="none" strike="noStrike">
              <a:solidFill>
                <a:schemeClr val="dk1"/>
              </a:solidFill>
              <a:latin typeface="Arial"/>
              <a:ea typeface="Arial"/>
              <a:cs typeface="Arial"/>
              <a:sym typeface="Arial"/>
            </a:endParaRPr>
          </a:p>
        </p:txBody>
      </p:sp>
      <p:cxnSp>
        <p:nvCxnSpPr>
          <p:cNvPr id="532" name="Google Shape;532;p47"/>
          <p:cNvCxnSpPr/>
          <p:nvPr/>
        </p:nvCxnSpPr>
        <p:spPr>
          <a:xfrm rot="10800000">
            <a:off x="8637095" y="4272514"/>
            <a:ext cx="23812" cy="0"/>
          </a:xfrm>
          <a:prstGeom prst="straightConnector1">
            <a:avLst/>
          </a:prstGeom>
          <a:noFill/>
          <a:ln cap="flat" cmpd="sng" w="19050">
            <a:solidFill>
              <a:srgbClr val="000000"/>
            </a:solidFill>
            <a:prstDash val="solid"/>
            <a:round/>
            <a:headEnd len="med" w="med" type="none"/>
            <a:tailEnd len="med" w="med" type="none"/>
          </a:ln>
        </p:spPr>
      </p:cxnSp>
      <p:sp>
        <p:nvSpPr>
          <p:cNvPr id="533" name="Google Shape;533;p47"/>
          <p:cNvSpPr/>
          <p:nvPr/>
        </p:nvSpPr>
        <p:spPr>
          <a:xfrm>
            <a:off x="6545785" y="4159801"/>
            <a:ext cx="99386"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1</a:t>
            </a:r>
            <a:endParaRPr b="0" i="0" sz="1400" u="none" cap="none" strike="noStrike">
              <a:solidFill>
                <a:schemeClr val="dk1"/>
              </a:solidFill>
              <a:latin typeface="Arial"/>
              <a:ea typeface="Arial"/>
              <a:cs typeface="Arial"/>
              <a:sym typeface="Arial"/>
            </a:endParaRPr>
          </a:p>
        </p:txBody>
      </p:sp>
      <p:grpSp>
        <p:nvGrpSpPr>
          <p:cNvPr id="534" name="Google Shape;534;p47"/>
          <p:cNvGrpSpPr/>
          <p:nvPr/>
        </p:nvGrpSpPr>
        <p:grpSpPr>
          <a:xfrm>
            <a:off x="6708727" y="3707364"/>
            <a:ext cx="19050" cy="1124712"/>
            <a:chOff x="6400800" y="2852738"/>
            <a:chExt cx="19050" cy="1125537"/>
          </a:xfrm>
        </p:grpSpPr>
        <p:cxnSp>
          <p:nvCxnSpPr>
            <p:cNvPr id="535" name="Google Shape;535;p47"/>
            <p:cNvCxnSpPr/>
            <p:nvPr/>
          </p:nvCxnSpPr>
          <p:spPr>
            <a:xfrm>
              <a:off x="6400800" y="3978275"/>
              <a:ext cx="19050" cy="0"/>
            </a:xfrm>
            <a:prstGeom prst="straightConnector1">
              <a:avLst/>
            </a:prstGeom>
            <a:noFill/>
            <a:ln cap="flat" cmpd="sng" w="19050">
              <a:solidFill>
                <a:srgbClr val="000000"/>
              </a:solidFill>
              <a:prstDash val="solid"/>
              <a:round/>
              <a:headEnd len="med" w="med" type="none"/>
              <a:tailEnd len="med" w="med" type="none"/>
            </a:ln>
          </p:spPr>
        </p:cxnSp>
        <p:cxnSp>
          <p:nvCxnSpPr>
            <p:cNvPr id="536" name="Google Shape;536;p47"/>
            <p:cNvCxnSpPr/>
            <p:nvPr/>
          </p:nvCxnSpPr>
          <p:spPr>
            <a:xfrm>
              <a:off x="6400800" y="3417888"/>
              <a:ext cx="19050" cy="0"/>
            </a:xfrm>
            <a:prstGeom prst="straightConnector1">
              <a:avLst/>
            </a:prstGeom>
            <a:noFill/>
            <a:ln cap="flat" cmpd="sng" w="19050">
              <a:solidFill>
                <a:srgbClr val="000000"/>
              </a:solidFill>
              <a:prstDash val="solid"/>
              <a:round/>
              <a:headEnd len="med" w="med" type="none"/>
              <a:tailEnd len="med" w="med" type="none"/>
            </a:ln>
          </p:spPr>
        </p:cxnSp>
        <p:cxnSp>
          <p:nvCxnSpPr>
            <p:cNvPr id="537" name="Google Shape;537;p47"/>
            <p:cNvCxnSpPr/>
            <p:nvPr/>
          </p:nvCxnSpPr>
          <p:spPr>
            <a:xfrm>
              <a:off x="6400800" y="2852738"/>
              <a:ext cx="19050" cy="0"/>
            </a:xfrm>
            <a:prstGeom prst="straightConnector1">
              <a:avLst/>
            </a:prstGeom>
            <a:noFill/>
            <a:ln cap="flat" cmpd="sng" w="19050">
              <a:solidFill>
                <a:srgbClr val="000000"/>
              </a:solidFill>
              <a:prstDash val="solid"/>
              <a:round/>
              <a:headEnd len="med" w="med" type="none"/>
              <a:tailEnd len="med" w="med" type="none"/>
            </a:ln>
          </p:spPr>
        </p:cxnSp>
      </p:grpSp>
      <p:cxnSp>
        <p:nvCxnSpPr>
          <p:cNvPr id="538" name="Google Shape;538;p47"/>
          <p:cNvCxnSpPr/>
          <p:nvPr/>
        </p:nvCxnSpPr>
        <p:spPr>
          <a:xfrm rot="10800000">
            <a:off x="8637095" y="3707364"/>
            <a:ext cx="23812" cy="0"/>
          </a:xfrm>
          <a:prstGeom prst="straightConnector1">
            <a:avLst/>
          </a:prstGeom>
          <a:noFill/>
          <a:ln cap="flat" cmpd="sng" w="19050">
            <a:solidFill>
              <a:srgbClr val="000000"/>
            </a:solidFill>
            <a:prstDash val="solid"/>
            <a:round/>
            <a:headEnd len="med" w="med" type="none"/>
            <a:tailEnd len="med" w="med" type="none"/>
          </a:ln>
        </p:spPr>
      </p:cxnSp>
      <p:sp>
        <p:nvSpPr>
          <p:cNvPr id="539" name="Google Shape;539;p47"/>
          <p:cNvSpPr/>
          <p:nvPr/>
        </p:nvSpPr>
        <p:spPr>
          <a:xfrm>
            <a:off x="6429318" y="3598733"/>
            <a:ext cx="248466"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1.5</a:t>
            </a:r>
            <a:endParaRPr b="0" i="0" sz="1400" u="none" cap="none" strike="noStrike">
              <a:solidFill>
                <a:schemeClr val="dk1"/>
              </a:solidFill>
              <a:latin typeface="Arial"/>
              <a:ea typeface="Arial"/>
              <a:cs typeface="Arial"/>
              <a:sym typeface="Arial"/>
            </a:endParaRPr>
          </a:p>
        </p:txBody>
      </p:sp>
      <p:cxnSp>
        <p:nvCxnSpPr>
          <p:cNvPr id="540" name="Google Shape;540;p47"/>
          <p:cNvCxnSpPr/>
          <p:nvPr/>
        </p:nvCxnSpPr>
        <p:spPr>
          <a:xfrm>
            <a:off x="6728920" y="3656564"/>
            <a:ext cx="1931987" cy="0"/>
          </a:xfrm>
          <a:prstGeom prst="straightConnector1">
            <a:avLst/>
          </a:prstGeom>
          <a:noFill/>
          <a:ln cap="flat" cmpd="sng" w="19050">
            <a:solidFill>
              <a:srgbClr val="000000"/>
            </a:solidFill>
            <a:prstDash val="solid"/>
            <a:round/>
            <a:headEnd len="med" w="med" type="none"/>
            <a:tailEnd len="med" w="med" type="none"/>
          </a:ln>
        </p:spPr>
      </p:cxnSp>
      <p:cxnSp>
        <p:nvCxnSpPr>
          <p:cNvPr id="541" name="Google Shape;541;p47"/>
          <p:cNvCxnSpPr/>
          <p:nvPr/>
        </p:nvCxnSpPr>
        <p:spPr>
          <a:xfrm>
            <a:off x="6728920" y="5398051"/>
            <a:ext cx="1931987" cy="0"/>
          </a:xfrm>
          <a:prstGeom prst="straightConnector1">
            <a:avLst/>
          </a:prstGeom>
          <a:noFill/>
          <a:ln cap="flat" cmpd="sng" w="19050">
            <a:solidFill>
              <a:srgbClr val="000000"/>
            </a:solidFill>
            <a:prstDash val="solid"/>
            <a:round/>
            <a:headEnd len="med" w="med" type="none"/>
            <a:tailEnd len="med" w="med" type="none"/>
          </a:ln>
        </p:spPr>
      </p:cxnSp>
      <p:cxnSp>
        <p:nvCxnSpPr>
          <p:cNvPr id="542" name="Google Shape;542;p47"/>
          <p:cNvCxnSpPr/>
          <p:nvPr/>
        </p:nvCxnSpPr>
        <p:spPr>
          <a:xfrm rot="10800000">
            <a:off x="8660908" y="3656564"/>
            <a:ext cx="0" cy="1741488"/>
          </a:xfrm>
          <a:prstGeom prst="straightConnector1">
            <a:avLst/>
          </a:prstGeom>
          <a:noFill/>
          <a:ln cap="flat" cmpd="sng" w="19050">
            <a:solidFill>
              <a:srgbClr val="000000"/>
            </a:solidFill>
            <a:prstDash val="solid"/>
            <a:round/>
            <a:headEnd len="med" w="med" type="none"/>
            <a:tailEnd len="med" w="med" type="none"/>
          </a:ln>
        </p:spPr>
      </p:cxnSp>
      <p:cxnSp>
        <p:nvCxnSpPr>
          <p:cNvPr id="543" name="Google Shape;543;p47"/>
          <p:cNvCxnSpPr/>
          <p:nvPr/>
        </p:nvCxnSpPr>
        <p:spPr>
          <a:xfrm rot="10800000">
            <a:off x="6728920" y="3656564"/>
            <a:ext cx="0" cy="1741488"/>
          </a:xfrm>
          <a:prstGeom prst="straightConnector1">
            <a:avLst/>
          </a:prstGeom>
          <a:noFill/>
          <a:ln cap="flat" cmpd="sng" w="19050">
            <a:solidFill>
              <a:srgbClr val="000000"/>
            </a:solidFill>
            <a:prstDash val="solid"/>
            <a:round/>
            <a:headEnd len="med" w="med" type="none"/>
            <a:tailEnd len="med" w="med" type="none"/>
          </a:ln>
        </p:spPr>
      </p:cxnSp>
      <p:sp>
        <p:nvSpPr>
          <p:cNvPr id="544" name="Google Shape;544;p47"/>
          <p:cNvSpPr/>
          <p:nvPr/>
        </p:nvSpPr>
        <p:spPr>
          <a:xfrm>
            <a:off x="6728920" y="3656564"/>
            <a:ext cx="1931987" cy="1736725"/>
          </a:xfrm>
          <a:custGeom>
            <a:pathLst>
              <a:path extrusionOk="0" h="1094" w="1217">
                <a:moveTo>
                  <a:pt x="0" y="1094"/>
                </a:moveTo>
                <a:lnTo>
                  <a:pt x="24" y="1087"/>
                </a:lnTo>
                <a:lnTo>
                  <a:pt x="51" y="1080"/>
                </a:lnTo>
                <a:lnTo>
                  <a:pt x="78" y="1069"/>
                </a:lnTo>
                <a:lnTo>
                  <a:pt x="105" y="1058"/>
                </a:lnTo>
                <a:lnTo>
                  <a:pt x="131" y="1048"/>
                </a:lnTo>
                <a:lnTo>
                  <a:pt x="158" y="1034"/>
                </a:lnTo>
                <a:lnTo>
                  <a:pt x="185" y="1020"/>
                </a:lnTo>
                <a:lnTo>
                  <a:pt x="209" y="1006"/>
                </a:lnTo>
                <a:lnTo>
                  <a:pt x="236" y="991"/>
                </a:lnTo>
                <a:lnTo>
                  <a:pt x="263" y="974"/>
                </a:lnTo>
                <a:lnTo>
                  <a:pt x="290" y="960"/>
                </a:lnTo>
                <a:lnTo>
                  <a:pt x="316" y="942"/>
                </a:lnTo>
                <a:lnTo>
                  <a:pt x="343" y="924"/>
                </a:lnTo>
                <a:lnTo>
                  <a:pt x="370" y="907"/>
                </a:lnTo>
                <a:lnTo>
                  <a:pt x="397" y="889"/>
                </a:lnTo>
                <a:lnTo>
                  <a:pt x="421" y="871"/>
                </a:lnTo>
                <a:lnTo>
                  <a:pt x="448" y="850"/>
                </a:lnTo>
                <a:lnTo>
                  <a:pt x="474" y="833"/>
                </a:lnTo>
                <a:lnTo>
                  <a:pt x="501" y="811"/>
                </a:lnTo>
                <a:lnTo>
                  <a:pt x="528" y="790"/>
                </a:lnTo>
                <a:lnTo>
                  <a:pt x="555" y="769"/>
                </a:lnTo>
                <a:lnTo>
                  <a:pt x="582" y="748"/>
                </a:lnTo>
                <a:lnTo>
                  <a:pt x="609" y="723"/>
                </a:lnTo>
                <a:lnTo>
                  <a:pt x="632" y="699"/>
                </a:lnTo>
                <a:lnTo>
                  <a:pt x="659" y="677"/>
                </a:lnTo>
                <a:lnTo>
                  <a:pt x="686" y="653"/>
                </a:lnTo>
                <a:lnTo>
                  <a:pt x="713" y="628"/>
                </a:lnTo>
                <a:lnTo>
                  <a:pt x="740" y="600"/>
                </a:lnTo>
                <a:lnTo>
                  <a:pt x="767" y="572"/>
                </a:lnTo>
                <a:lnTo>
                  <a:pt x="793" y="543"/>
                </a:lnTo>
                <a:lnTo>
                  <a:pt x="817" y="515"/>
                </a:lnTo>
                <a:lnTo>
                  <a:pt x="844" y="487"/>
                </a:lnTo>
                <a:lnTo>
                  <a:pt x="871" y="459"/>
                </a:lnTo>
                <a:lnTo>
                  <a:pt x="898" y="427"/>
                </a:lnTo>
                <a:lnTo>
                  <a:pt x="925" y="395"/>
                </a:lnTo>
                <a:lnTo>
                  <a:pt x="952" y="363"/>
                </a:lnTo>
                <a:lnTo>
                  <a:pt x="978" y="328"/>
                </a:lnTo>
                <a:lnTo>
                  <a:pt x="1005" y="296"/>
                </a:lnTo>
                <a:lnTo>
                  <a:pt x="1029" y="261"/>
                </a:lnTo>
                <a:lnTo>
                  <a:pt x="1056" y="226"/>
                </a:lnTo>
                <a:lnTo>
                  <a:pt x="1083" y="190"/>
                </a:lnTo>
                <a:lnTo>
                  <a:pt x="1110" y="155"/>
                </a:lnTo>
                <a:lnTo>
                  <a:pt x="1136" y="116"/>
                </a:lnTo>
                <a:lnTo>
                  <a:pt x="1163" y="78"/>
                </a:lnTo>
                <a:lnTo>
                  <a:pt x="1190" y="39"/>
                </a:lnTo>
                <a:lnTo>
                  <a:pt x="1217" y="0"/>
                </a:lnTo>
                <a:lnTo>
                  <a:pt x="1190" y="35"/>
                </a:lnTo>
                <a:lnTo>
                  <a:pt x="1163" y="70"/>
                </a:lnTo>
                <a:lnTo>
                  <a:pt x="1136" y="106"/>
                </a:lnTo>
                <a:lnTo>
                  <a:pt x="1110" y="141"/>
                </a:lnTo>
                <a:lnTo>
                  <a:pt x="1083" y="176"/>
                </a:lnTo>
                <a:lnTo>
                  <a:pt x="1056" y="212"/>
                </a:lnTo>
                <a:lnTo>
                  <a:pt x="1029" y="243"/>
                </a:lnTo>
                <a:lnTo>
                  <a:pt x="1005" y="275"/>
                </a:lnTo>
                <a:lnTo>
                  <a:pt x="978" y="307"/>
                </a:lnTo>
                <a:lnTo>
                  <a:pt x="952" y="339"/>
                </a:lnTo>
                <a:lnTo>
                  <a:pt x="925" y="374"/>
                </a:lnTo>
                <a:lnTo>
                  <a:pt x="898" y="402"/>
                </a:lnTo>
                <a:lnTo>
                  <a:pt x="871" y="434"/>
                </a:lnTo>
                <a:lnTo>
                  <a:pt x="844" y="462"/>
                </a:lnTo>
                <a:lnTo>
                  <a:pt x="817" y="490"/>
                </a:lnTo>
                <a:lnTo>
                  <a:pt x="793" y="519"/>
                </a:lnTo>
                <a:lnTo>
                  <a:pt x="767" y="543"/>
                </a:lnTo>
                <a:lnTo>
                  <a:pt x="740" y="572"/>
                </a:lnTo>
                <a:lnTo>
                  <a:pt x="713" y="600"/>
                </a:lnTo>
                <a:lnTo>
                  <a:pt x="686" y="624"/>
                </a:lnTo>
                <a:lnTo>
                  <a:pt x="659" y="649"/>
                </a:lnTo>
                <a:lnTo>
                  <a:pt x="632" y="674"/>
                </a:lnTo>
                <a:lnTo>
                  <a:pt x="609" y="699"/>
                </a:lnTo>
                <a:lnTo>
                  <a:pt x="582" y="723"/>
                </a:lnTo>
                <a:lnTo>
                  <a:pt x="555" y="748"/>
                </a:lnTo>
                <a:lnTo>
                  <a:pt x="528" y="769"/>
                </a:lnTo>
                <a:lnTo>
                  <a:pt x="501" y="790"/>
                </a:lnTo>
                <a:lnTo>
                  <a:pt x="474" y="811"/>
                </a:lnTo>
                <a:lnTo>
                  <a:pt x="448" y="836"/>
                </a:lnTo>
                <a:lnTo>
                  <a:pt x="421" y="857"/>
                </a:lnTo>
                <a:lnTo>
                  <a:pt x="397" y="875"/>
                </a:lnTo>
                <a:lnTo>
                  <a:pt x="370" y="896"/>
                </a:lnTo>
                <a:lnTo>
                  <a:pt x="343" y="914"/>
                </a:lnTo>
                <a:lnTo>
                  <a:pt x="316" y="931"/>
                </a:lnTo>
                <a:lnTo>
                  <a:pt x="290" y="949"/>
                </a:lnTo>
                <a:lnTo>
                  <a:pt x="263" y="967"/>
                </a:lnTo>
                <a:lnTo>
                  <a:pt x="236" y="984"/>
                </a:lnTo>
                <a:lnTo>
                  <a:pt x="209" y="1002"/>
                </a:lnTo>
                <a:lnTo>
                  <a:pt x="185" y="1016"/>
                </a:lnTo>
                <a:lnTo>
                  <a:pt x="158" y="1030"/>
                </a:lnTo>
                <a:lnTo>
                  <a:pt x="131" y="1044"/>
                </a:lnTo>
                <a:lnTo>
                  <a:pt x="105" y="1058"/>
                </a:lnTo>
                <a:lnTo>
                  <a:pt x="78" y="1069"/>
                </a:lnTo>
                <a:lnTo>
                  <a:pt x="51" y="1080"/>
                </a:lnTo>
                <a:lnTo>
                  <a:pt x="24" y="1087"/>
                </a:lnTo>
                <a:lnTo>
                  <a:pt x="0" y="1094"/>
                </a:lnTo>
              </a:path>
            </a:pathLst>
          </a:custGeom>
          <a:noFill/>
          <a:ln cap="flat" cmpd="sng" w="19050">
            <a:solidFill>
              <a:srgbClr val="E3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45" name="Google Shape;545;p47"/>
          <p:cNvSpPr/>
          <p:nvPr/>
        </p:nvSpPr>
        <p:spPr>
          <a:xfrm>
            <a:off x="6728920" y="3970889"/>
            <a:ext cx="1719262" cy="1427163"/>
          </a:xfrm>
          <a:custGeom>
            <a:pathLst>
              <a:path extrusionOk="0" h="899" w="1083">
                <a:moveTo>
                  <a:pt x="0" y="899"/>
                </a:moveTo>
                <a:lnTo>
                  <a:pt x="24" y="889"/>
                </a:lnTo>
                <a:lnTo>
                  <a:pt x="51" y="882"/>
                </a:lnTo>
                <a:lnTo>
                  <a:pt x="78" y="871"/>
                </a:lnTo>
                <a:lnTo>
                  <a:pt x="105" y="860"/>
                </a:lnTo>
                <a:lnTo>
                  <a:pt x="131" y="850"/>
                </a:lnTo>
                <a:lnTo>
                  <a:pt x="158" y="836"/>
                </a:lnTo>
                <a:lnTo>
                  <a:pt x="185" y="825"/>
                </a:lnTo>
                <a:lnTo>
                  <a:pt x="209" y="811"/>
                </a:lnTo>
                <a:lnTo>
                  <a:pt x="236" y="793"/>
                </a:lnTo>
                <a:lnTo>
                  <a:pt x="263" y="779"/>
                </a:lnTo>
                <a:lnTo>
                  <a:pt x="290" y="762"/>
                </a:lnTo>
                <a:lnTo>
                  <a:pt x="316" y="748"/>
                </a:lnTo>
                <a:lnTo>
                  <a:pt x="343" y="730"/>
                </a:lnTo>
                <a:lnTo>
                  <a:pt x="370" y="712"/>
                </a:lnTo>
                <a:lnTo>
                  <a:pt x="397" y="695"/>
                </a:lnTo>
                <a:lnTo>
                  <a:pt x="421" y="677"/>
                </a:lnTo>
                <a:lnTo>
                  <a:pt x="448" y="659"/>
                </a:lnTo>
                <a:lnTo>
                  <a:pt x="474" y="638"/>
                </a:lnTo>
                <a:lnTo>
                  <a:pt x="501" y="617"/>
                </a:lnTo>
                <a:lnTo>
                  <a:pt x="528" y="596"/>
                </a:lnTo>
                <a:lnTo>
                  <a:pt x="555" y="575"/>
                </a:lnTo>
                <a:lnTo>
                  <a:pt x="582" y="554"/>
                </a:lnTo>
                <a:lnTo>
                  <a:pt x="609" y="532"/>
                </a:lnTo>
                <a:lnTo>
                  <a:pt x="632" y="508"/>
                </a:lnTo>
                <a:lnTo>
                  <a:pt x="659" y="486"/>
                </a:lnTo>
                <a:lnTo>
                  <a:pt x="686" y="462"/>
                </a:lnTo>
                <a:lnTo>
                  <a:pt x="713" y="437"/>
                </a:lnTo>
                <a:lnTo>
                  <a:pt x="740" y="409"/>
                </a:lnTo>
                <a:lnTo>
                  <a:pt x="767" y="384"/>
                </a:lnTo>
                <a:lnTo>
                  <a:pt x="793" y="356"/>
                </a:lnTo>
                <a:lnTo>
                  <a:pt x="817" y="328"/>
                </a:lnTo>
                <a:lnTo>
                  <a:pt x="844" y="299"/>
                </a:lnTo>
                <a:lnTo>
                  <a:pt x="871" y="271"/>
                </a:lnTo>
                <a:lnTo>
                  <a:pt x="898" y="239"/>
                </a:lnTo>
                <a:lnTo>
                  <a:pt x="925" y="208"/>
                </a:lnTo>
                <a:lnTo>
                  <a:pt x="952" y="176"/>
                </a:lnTo>
                <a:lnTo>
                  <a:pt x="978" y="141"/>
                </a:lnTo>
                <a:lnTo>
                  <a:pt x="1005" y="109"/>
                </a:lnTo>
                <a:lnTo>
                  <a:pt x="1029" y="70"/>
                </a:lnTo>
                <a:lnTo>
                  <a:pt x="1056" y="38"/>
                </a:lnTo>
                <a:lnTo>
                  <a:pt x="1083" y="0"/>
                </a:lnTo>
                <a:lnTo>
                  <a:pt x="1056" y="35"/>
                </a:lnTo>
                <a:lnTo>
                  <a:pt x="1029" y="67"/>
                </a:lnTo>
                <a:lnTo>
                  <a:pt x="1005" y="98"/>
                </a:lnTo>
                <a:lnTo>
                  <a:pt x="978" y="127"/>
                </a:lnTo>
                <a:lnTo>
                  <a:pt x="952" y="158"/>
                </a:lnTo>
                <a:lnTo>
                  <a:pt x="925" y="190"/>
                </a:lnTo>
                <a:lnTo>
                  <a:pt x="898" y="218"/>
                </a:lnTo>
                <a:lnTo>
                  <a:pt x="871" y="250"/>
                </a:lnTo>
                <a:lnTo>
                  <a:pt x="844" y="278"/>
                </a:lnTo>
                <a:lnTo>
                  <a:pt x="817" y="307"/>
                </a:lnTo>
                <a:lnTo>
                  <a:pt x="793" y="335"/>
                </a:lnTo>
                <a:lnTo>
                  <a:pt x="767" y="359"/>
                </a:lnTo>
                <a:lnTo>
                  <a:pt x="740" y="388"/>
                </a:lnTo>
                <a:lnTo>
                  <a:pt x="713" y="412"/>
                </a:lnTo>
                <a:lnTo>
                  <a:pt x="686" y="437"/>
                </a:lnTo>
                <a:lnTo>
                  <a:pt x="659" y="462"/>
                </a:lnTo>
                <a:lnTo>
                  <a:pt x="632" y="486"/>
                </a:lnTo>
                <a:lnTo>
                  <a:pt x="609" y="511"/>
                </a:lnTo>
                <a:lnTo>
                  <a:pt x="582" y="532"/>
                </a:lnTo>
                <a:lnTo>
                  <a:pt x="555" y="557"/>
                </a:lnTo>
                <a:lnTo>
                  <a:pt x="528" y="578"/>
                </a:lnTo>
                <a:lnTo>
                  <a:pt x="501" y="599"/>
                </a:lnTo>
                <a:lnTo>
                  <a:pt x="474" y="621"/>
                </a:lnTo>
                <a:lnTo>
                  <a:pt x="448" y="642"/>
                </a:lnTo>
                <a:lnTo>
                  <a:pt x="421" y="663"/>
                </a:lnTo>
                <a:lnTo>
                  <a:pt x="397" y="681"/>
                </a:lnTo>
                <a:lnTo>
                  <a:pt x="370" y="702"/>
                </a:lnTo>
                <a:lnTo>
                  <a:pt x="343" y="719"/>
                </a:lnTo>
                <a:lnTo>
                  <a:pt x="316" y="737"/>
                </a:lnTo>
                <a:lnTo>
                  <a:pt x="290" y="755"/>
                </a:lnTo>
                <a:lnTo>
                  <a:pt x="263" y="772"/>
                </a:lnTo>
                <a:lnTo>
                  <a:pt x="236" y="790"/>
                </a:lnTo>
                <a:lnTo>
                  <a:pt x="209" y="804"/>
                </a:lnTo>
                <a:lnTo>
                  <a:pt x="185" y="818"/>
                </a:lnTo>
                <a:lnTo>
                  <a:pt x="158" y="832"/>
                </a:lnTo>
                <a:lnTo>
                  <a:pt x="131" y="846"/>
                </a:lnTo>
                <a:lnTo>
                  <a:pt x="105" y="860"/>
                </a:lnTo>
                <a:lnTo>
                  <a:pt x="78" y="871"/>
                </a:lnTo>
                <a:lnTo>
                  <a:pt x="51" y="882"/>
                </a:lnTo>
                <a:lnTo>
                  <a:pt x="24" y="889"/>
                </a:lnTo>
                <a:lnTo>
                  <a:pt x="0" y="896"/>
                </a:lnTo>
              </a:path>
            </a:pathLst>
          </a:custGeom>
          <a:noFill/>
          <a:ln cap="flat" cmpd="sng" w="19050">
            <a:solidFill>
              <a:srgbClr val="FF49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46" name="Google Shape;546;p47"/>
          <p:cNvSpPr/>
          <p:nvPr/>
        </p:nvSpPr>
        <p:spPr>
          <a:xfrm>
            <a:off x="6728920" y="4205839"/>
            <a:ext cx="1552575" cy="1187450"/>
          </a:xfrm>
          <a:custGeom>
            <a:pathLst>
              <a:path extrusionOk="0" h="748" w="978">
                <a:moveTo>
                  <a:pt x="0" y="748"/>
                </a:moveTo>
                <a:lnTo>
                  <a:pt x="24" y="741"/>
                </a:lnTo>
                <a:lnTo>
                  <a:pt x="51" y="734"/>
                </a:lnTo>
                <a:lnTo>
                  <a:pt x="78" y="723"/>
                </a:lnTo>
                <a:lnTo>
                  <a:pt x="105" y="716"/>
                </a:lnTo>
                <a:lnTo>
                  <a:pt x="131" y="702"/>
                </a:lnTo>
                <a:lnTo>
                  <a:pt x="158" y="691"/>
                </a:lnTo>
                <a:lnTo>
                  <a:pt x="185" y="677"/>
                </a:lnTo>
                <a:lnTo>
                  <a:pt x="209" y="663"/>
                </a:lnTo>
                <a:lnTo>
                  <a:pt x="236" y="649"/>
                </a:lnTo>
                <a:lnTo>
                  <a:pt x="263" y="635"/>
                </a:lnTo>
                <a:lnTo>
                  <a:pt x="290" y="617"/>
                </a:lnTo>
                <a:lnTo>
                  <a:pt x="316" y="603"/>
                </a:lnTo>
                <a:lnTo>
                  <a:pt x="343" y="585"/>
                </a:lnTo>
                <a:lnTo>
                  <a:pt x="370" y="568"/>
                </a:lnTo>
                <a:lnTo>
                  <a:pt x="397" y="550"/>
                </a:lnTo>
                <a:lnTo>
                  <a:pt x="421" y="533"/>
                </a:lnTo>
                <a:lnTo>
                  <a:pt x="448" y="515"/>
                </a:lnTo>
                <a:lnTo>
                  <a:pt x="474" y="494"/>
                </a:lnTo>
                <a:lnTo>
                  <a:pt x="501" y="476"/>
                </a:lnTo>
                <a:lnTo>
                  <a:pt x="528" y="455"/>
                </a:lnTo>
                <a:lnTo>
                  <a:pt x="555" y="434"/>
                </a:lnTo>
                <a:lnTo>
                  <a:pt x="582" y="413"/>
                </a:lnTo>
                <a:lnTo>
                  <a:pt x="609" y="391"/>
                </a:lnTo>
                <a:lnTo>
                  <a:pt x="632" y="367"/>
                </a:lnTo>
                <a:lnTo>
                  <a:pt x="659" y="346"/>
                </a:lnTo>
                <a:lnTo>
                  <a:pt x="686" y="321"/>
                </a:lnTo>
                <a:lnTo>
                  <a:pt x="713" y="296"/>
                </a:lnTo>
                <a:lnTo>
                  <a:pt x="740" y="268"/>
                </a:lnTo>
                <a:lnTo>
                  <a:pt x="767" y="243"/>
                </a:lnTo>
                <a:lnTo>
                  <a:pt x="793" y="215"/>
                </a:lnTo>
                <a:lnTo>
                  <a:pt x="817" y="187"/>
                </a:lnTo>
                <a:lnTo>
                  <a:pt x="844" y="159"/>
                </a:lnTo>
                <a:lnTo>
                  <a:pt x="871" y="130"/>
                </a:lnTo>
                <a:lnTo>
                  <a:pt x="898" y="95"/>
                </a:lnTo>
                <a:lnTo>
                  <a:pt x="925" y="67"/>
                </a:lnTo>
                <a:lnTo>
                  <a:pt x="952" y="35"/>
                </a:lnTo>
                <a:lnTo>
                  <a:pt x="978" y="0"/>
                </a:lnTo>
                <a:lnTo>
                  <a:pt x="952" y="28"/>
                </a:lnTo>
                <a:lnTo>
                  <a:pt x="925" y="60"/>
                </a:lnTo>
                <a:lnTo>
                  <a:pt x="898" y="88"/>
                </a:lnTo>
                <a:lnTo>
                  <a:pt x="871" y="116"/>
                </a:lnTo>
                <a:lnTo>
                  <a:pt x="844" y="141"/>
                </a:lnTo>
                <a:lnTo>
                  <a:pt x="817" y="169"/>
                </a:lnTo>
                <a:lnTo>
                  <a:pt x="793" y="197"/>
                </a:lnTo>
                <a:lnTo>
                  <a:pt x="767" y="222"/>
                </a:lnTo>
                <a:lnTo>
                  <a:pt x="740" y="250"/>
                </a:lnTo>
                <a:lnTo>
                  <a:pt x="713" y="275"/>
                </a:lnTo>
                <a:lnTo>
                  <a:pt x="686" y="300"/>
                </a:lnTo>
                <a:lnTo>
                  <a:pt x="659" y="324"/>
                </a:lnTo>
                <a:lnTo>
                  <a:pt x="632" y="346"/>
                </a:lnTo>
                <a:lnTo>
                  <a:pt x="609" y="370"/>
                </a:lnTo>
                <a:lnTo>
                  <a:pt x="582" y="395"/>
                </a:lnTo>
                <a:lnTo>
                  <a:pt x="555" y="416"/>
                </a:lnTo>
                <a:lnTo>
                  <a:pt x="528" y="437"/>
                </a:lnTo>
                <a:lnTo>
                  <a:pt x="501" y="458"/>
                </a:lnTo>
                <a:lnTo>
                  <a:pt x="474" y="480"/>
                </a:lnTo>
                <a:lnTo>
                  <a:pt x="448" y="501"/>
                </a:lnTo>
                <a:lnTo>
                  <a:pt x="421" y="522"/>
                </a:lnTo>
                <a:lnTo>
                  <a:pt x="397" y="540"/>
                </a:lnTo>
                <a:lnTo>
                  <a:pt x="370" y="557"/>
                </a:lnTo>
                <a:lnTo>
                  <a:pt x="343" y="575"/>
                </a:lnTo>
                <a:lnTo>
                  <a:pt x="316" y="593"/>
                </a:lnTo>
                <a:lnTo>
                  <a:pt x="290" y="610"/>
                </a:lnTo>
                <a:lnTo>
                  <a:pt x="263" y="628"/>
                </a:lnTo>
                <a:lnTo>
                  <a:pt x="236" y="642"/>
                </a:lnTo>
                <a:lnTo>
                  <a:pt x="209" y="660"/>
                </a:lnTo>
                <a:lnTo>
                  <a:pt x="185" y="674"/>
                </a:lnTo>
                <a:lnTo>
                  <a:pt x="158" y="688"/>
                </a:lnTo>
                <a:lnTo>
                  <a:pt x="131" y="698"/>
                </a:lnTo>
                <a:lnTo>
                  <a:pt x="105" y="712"/>
                </a:lnTo>
                <a:lnTo>
                  <a:pt x="78" y="723"/>
                </a:lnTo>
                <a:lnTo>
                  <a:pt x="51" y="734"/>
                </a:lnTo>
                <a:lnTo>
                  <a:pt x="24" y="741"/>
                </a:lnTo>
                <a:lnTo>
                  <a:pt x="0" y="748"/>
                </a:lnTo>
              </a:path>
            </a:pathLst>
          </a:custGeom>
          <a:noFill/>
          <a:ln cap="flat" cmpd="sng" w="19050">
            <a:solidFill>
              <a:srgbClr val="FFAD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47" name="Google Shape;547;p47"/>
          <p:cNvSpPr/>
          <p:nvPr/>
        </p:nvSpPr>
        <p:spPr>
          <a:xfrm>
            <a:off x="6728920" y="4463014"/>
            <a:ext cx="1339850" cy="930275"/>
          </a:xfrm>
          <a:custGeom>
            <a:pathLst>
              <a:path extrusionOk="0" h="586" w="844">
                <a:moveTo>
                  <a:pt x="0" y="586"/>
                </a:moveTo>
                <a:lnTo>
                  <a:pt x="24" y="579"/>
                </a:lnTo>
                <a:lnTo>
                  <a:pt x="51" y="572"/>
                </a:lnTo>
                <a:lnTo>
                  <a:pt x="78" y="565"/>
                </a:lnTo>
                <a:lnTo>
                  <a:pt x="105" y="554"/>
                </a:lnTo>
                <a:lnTo>
                  <a:pt x="131" y="543"/>
                </a:lnTo>
                <a:lnTo>
                  <a:pt x="158" y="529"/>
                </a:lnTo>
                <a:lnTo>
                  <a:pt x="185" y="515"/>
                </a:lnTo>
                <a:lnTo>
                  <a:pt x="209" y="505"/>
                </a:lnTo>
                <a:lnTo>
                  <a:pt x="236" y="491"/>
                </a:lnTo>
                <a:lnTo>
                  <a:pt x="263" y="476"/>
                </a:lnTo>
                <a:lnTo>
                  <a:pt x="290" y="459"/>
                </a:lnTo>
                <a:lnTo>
                  <a:pt x="316" y="445"/>
                </a:lnTo>
                <a:lnTo>
                  <a:pt x="343" y="427"/>
                </a:lnTo>
                <a:lnTo>
                  <a:pt x="370" y="409"/>
                </a:lnTo>
                <a:lnTo>
                  <a:pt x="397" y="392"/>
                </a:lnTo>
                <a:lnTo>
                  <a:pt x="421" y="374"/>
                </a:lnTo>
                <a:lnTo>
                  <a:pt x="448" y="356"/>
                </a:lnTo>
                <a:lnTo>
                  <a:pt x="474" y="335"/>
                </a:lnTo>
                <a:lnTo>
                  <a:pt x="501" y="318"/>
                </a:lnTo>
                <a:lnTo>
                  <a:pt x="528" y="296"/>
                </a:lnTo>
                <a:lnTo>
                  <a:pt x="555" y="275"/>
                </a:lnTo>
                <a:lnTo>
                  <a:pt x="582" y="254"/>
                </a:lnTo>
                <a:lnTo>
                  <a:pt x="609" y="233"/>
                </a:lnTo>
                <a:lnTo>
                  <a:pt x="632" y="208"/>
                </a:lnTo>
                <a:lnTo>
                  <a:pt x="659" y="187"/>
                </a:lnTo>
                <a:lnTo>
                  <a:pt x="686" y="162"/>
                </a:lnTo>
                <a:lnTo>
                  <a:pt x="713" y="138"/>
                </a:lnTo>
                <a:lnTo>
                  <a:pt x="740" y="113"/>
                </a:lnTo>
                <a:lnTo>
                  <a:pt x="767" y="85"/>
                </a:lnTo>
                <a:lnTo>
                  <a:pt x="793" y="56"/>
                </a:lnTo>
                <a:lnTo>
                  <a:pt x="817" y="32"/>
                </a:lnTo>
                <a:lnTo>
                  <a:pt x="844" y="0"/>
                </a:lnTo>
                <a:lnTo>
                  <a:pt x="817" y="25"/>
                </a:lnTo>
                <a:lnTo>
                  <a:pt x="793" y="49"/>
                </a:lnTo>
                <a:lnTo>
                  <a:pt x="767" y="78"/>
                </a:lnTo>
                <a:lnTo>
                  <a:pt x="740" y="99"/>
                </a:lnTo>
                <a:lnTo>
                  <a:pt x="713" y="127"/>
                </a:lnTo>
                <a:lnTo>
                  <a:pt x="686" y="148"/>
                </a:lnTo>
                <a:lnTo>
                  <a:pt x="659" y="173"/>
                </a:lnTo>
                <a:lnTo>
                  <a:pt x="632" y="194"/>
                </a:lnTo>
                <a:lnTo>
                  <a:pt x="609" y="219"/>
                </a:lnTo>
                <a:lnTo>
                  <a:pt x="582" y="240"/>
                </a:lnTo>
                <a:lnTo>
                  <a:pt x="555" y="261"/>
                </a:lnTo>
                <a:lnTo>
                  <a:pt x="528" y="282"/>
                </a:lnTo>
                <a:lnTo>
                  <a:pt x="501" y="303"/>
                </a:lnTo>
                <a:lnTo>
                  <a:pt x="474" y="325"/>
                </a:lnTo>
                <a:lnTo>
                  <a:pt x="448" y="346"/>
                </a:lnTo>
                <a:lnTo>
                  <a:pt x="421" y="363"/>
                </a:lnTo>
                <a:lnTo>
                  <a:pt x="397" y="381"/>
                </a:lnTo>
                <a:lnTo>
                  <a:pt x="370" y="402"/>
                </a:lnTo>
                <a:lnTo>
                  <a:pt x="343" y="420"/>
                </a:lnTo>
                <a:lnTo>
                  <a:pt x="316" y="434"/>
                </a:lnTo>
                <a:lnTo>
                  <a:pt x="290" y="452"/>
                </a:lnTo>
                <a:lnTo>
                  <a:pt x="263" y="469"/>
                </a:lnTo>
                <a:lnTo>
                  <a:pt x="236" y="483"/>
                </a:lnTo>
                <a:lnTo>
                  <a:pt x="209" y="498"/>
                </a:lnTo>
                <a:lnTo>
                  <a:pt x="185" y="512"/>
                </a:lnTo>
                <a:lnTo>
                  <a:pt x="158" y="526"/>
                </a:lnTo>
                <a:lnTo>
                  <a:pt x="131" y="540"/>
                </a:lnTo>
                <a:lnTo>
                  <a:pt x="105" y="550"/>
                </a:lnTo>
                <a:lnTo>
                  <a:pt x="78" y="561"/>
                </a:lnTo>
                <a:lnTo>
                  <a:pt x="51" y="572"/>
                </a:lnTo>
                <a:lnTo>
                  <a:pt x="24" y="579"/>
                </a:lnTo>
                <a:lnTo>
                  <a:pt x="0" y="586"/>
                </a:lnTo>
              </a:path>
            </a:pathLst>
          </a:custGeom>
          <a:noFill/>
          <a:ln cap="flat" cmpd="sng" w="19050">
            <a:solidFill>
              <a:srgbClr val="EBFF1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48" name="Google Shape;548;p47"/>
          <p:cNvSpPr/>
          <p:nvPr/>
        </p:nvSpPr>
        <p:spPr>
          <a:xfrm>
            <a:off x="6728920" y="4647164"/>
            <a:ext cx="1174750" cy="746125"/>
          </a:xfrm>
          <a:custGeom>
            <a:pathLst>
              <a:path extrusionOk="0" h="470" w="740">
                <a:moveTo>
                  <a:pt x="0" y="470"/>
                </a:moveTo>
                <a:lnTo>
                  <a:pt x="24" y="463"/>
                </a:lnTo>
                <a:lnTo>
                  <a:pt x="51" y="456"/>
                </a:lnTo>
                <a:lnTo>
                  <a:pt x="78" y="449"/>
                </a:lnTo>
                <a:lnTo>
                  <a:pt x="105" y="438"/>
                </a:lnTo>
                <a:lnTo>
                  <a:pt x="131" y="427"/>
                </a:lnTo>
                <a:lnTo>
                  <a:pt x="158" y="417"/>
                </a:lnTo>
                <a:lnTo>
                  <a:pt x="185" y="403"/>
                </a:lnTo>
                <a:lnTo>
                  <a:pt x="209" y="389"/>
                </a:lnTo>
                <a:lnTo>
                  <a:pt x="236" y="375"/>
                </a:lnTo>
                <a:lnTo>
                  <a:pt x="263" y="360"/>
                </a:lnTo>
                <a:lnTo>
                  <a:pt x="290" y="346"/>
                </a:lnTo>
                <a:lnTo>
                  <a:pt x="316" y="332"/>
                </a:lnTo>
                <a:lnTo>
                  <a:pt x="343" y="315"/>
                </a:lnTo>
                <a:lnTo>
                  <a:pt x="370" y="297"/>
                </a:lnTo>
                <a:lnTo>
                  <a:pt x="397" y="279"/>
                </a:lnTo>
                <a:lnTo>
                  <a:pt x="421" y="262"/>
                </a:lnTo>
                <a:lnTo>
                  <a:pt x="448" y="244"/>
                </a:lnTo>
                <a:lnTo>
                  <a:pt x="474" y="226"/>
                </a:lnTo>
                <a:lnTo>
                  <a:pt x="501" y="205"/>
                </a:lnTo>
                <a:lnTo>
                  <a:pt x="528" y="187"/>
                </a:lnTo>
                <a:lnTo>
                  <a:pt x="555" y="166"/>
                </a:lnTo>
                <a:lnTo>
                  <a:pt x="582" y="145"/>
                </a:lnTo>
                <a:lnTo>
                  <a:pt x="609" y="120"/>
                </a:lnTo>
                <a:lnTo>
                  <a:pt x="632" y="99"/>
                </a:lnTo>
                <a:lnTo>
                  <a:pt x="659" y="75"/>
                </a:lnTo>
                <a:lnTo>
                  <a:pt x="686" y="50"/>
                </a:lnTo>
                <a:lnTo>
                  <a:pt x="713" y="29"/>
                </a:lnTo>
                <a:lnTo>
                  <a:pt x="740" y="0"/>
                </a:lnTo>
                <a:lnTo>
                  <a:pt x="713" y="25"/>
                </a:lnTo>
                <a:lnTo>
                  <a:pt x="686" y="46"/>
                </a:lnTo>
                <a:lnTo>
                  <a:pt x="659" y="68"/>
                </a:lnTo>
                <a:lnTo>
                  <a:pt x="632" y="89"/>
                </a:lnTo>
                <a:lnTo>
                  <a:pt x="609" y="110"/>
                </a:lnTo>
                <a:lnTo>
                  <a:pt x="582" y="135"/>
                </a:lnTo>
                <a:lnTo>
                  <a:pt x="555" y="156"/>
                </a:lnTo>
                <a:lnTo>
                  <a:pt x="528" y="173"/>
                </a:lnTo>
                <a:lnTo>
                  <a:pt x="501" y="195"/>
                </a:lnTo>
                <a:lnTo>
                  <a:pt x="474" y="216"/>
                </a:lnTo>
                <a:lnTo>
                  <a:pt x="448" y="233"/>
                </a:lnTo>
                <a:lnTo>
                  <a:pt x="421" y="255"/>
                </a:lnTo>
                <a:lnTo>
                  <a:pt x="397" y="272"/>
                </a:lnTo>
                <a:lnTo>
                  <a:pt x="370" y="290"/>
                </a:lnTo>
                <a:lnTo>
                  <a:pt x="343" y="307"/>
                </a:lnTo>
                <a:lnTo>
                  <a:pt x="316" y="322"/>
                </a:lnTo>
                <a:lnTo>
                  <a:pt x="290" y="339"/>
                </a:lnTo>
                <a:lnTo>
                  <a:pt x="263" y="353"/>
                </a:lnTo>
                <a:lnTo>
                  <a:pt x="236" y="371"/>
                </a:lnTo>
                <a:lnTo>
                  <a:pt x="209" y="385"/>
                </a:lnTo>
                <a:lnTo>
                  <a:pt x="185" y="399"/>
                </a:lnTo>
                <a:lnTo>
                  <a:pt x="158" y="413"/>
                </a:lnTo>
                <a:lnTo>
                  <a:pt x="131" y="424"/>
                </a:lnTo>
                <a:lnTo>
                  <a:pt x="105" y="438"/>
                </a:lnTo>
                <a:lnTo>
                  <a:pt x="78" y="445"/>
                </a:lnTo>
                <a:lnTo>
                  <a:pt x="51" y="456"/>
                </a:lnTo>
                <a:lnTo>
                  <a:pt x="24" y="463"/>
                </a:lnTo>
                <a:lnTo>
                  <a:pt x="0" y="470"/>
                </a:lnTo>
              </a:path>
            </a:pathLst>
          </a:custGeom>
          <a:noFill/>
          <a:ln cap="flat" cmpd="sng" w="19050">
            <a:solidFill>
              <a:srgbClr val="87FF77"/>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49" name="Google Shape;549;p47"/>
          <p:cNvSpPr/>
          <p:nvPr/>
        </p:nvSpPr>
        <p:spPr>
          <a:xfrm>
            <a:off x="6728920" y="4844014"/>
            <a:ext cx="966787" cy="549275"/>
          </a:xfrm>
          <a:custGeom>
            <a:pathLst>
              <a:path extrusionOk="0" h="346" w="609">
                <a:moveTo>
                  <a:pt x="0" y="346"/>
                </a:moveTo>
                <a:lnTo>
                  <a:pt x="24" y="339"/>
                </a:lnTo>
                <a:lnTo>
                  <a:pt x="51" y="332"/>
                </a:lnTo>
                <a:lnTo>
                  <a:pt x="78" y="325"/>
                </a:lnTo>
                <a:lnTo>
                  <a:pt x="105" y="314"/>
                </a:lnTo>
                <a:lnTo>
                  <a:pt x="131" y="303"/>
                </a:lnTo>
                <a:lnTo>
                  <a:pt x="158" y="293"/>
                </a:lnTo>
                <a:lnTo>
                  <a:pt x="185" y="282"/>
                </a:lnTo>
                <a:lnTo>
                  <a:pt x="209" y="268"/>
                </a:lnTo>
                <a:lnTo>
                  <a:pt x="236" y="254"/>
                </a:lnTo>
                <a:lnTo>
                  <a:pt x="263" y="240"/>
                </a:lnTo>
                <a:lnTo>
                  <a:pt x="290" y="226"/>
                </a:lnTo>
                <a:lnTo>
                  <a:pt x="316" y="212"/>
                </a:lnTo>
                <a:lnTo>
                  <a:pt x="343" y="194"/>
                </a:lnTo>
                <a:lnTo>
                  <a:pt x="370" y="176"/>
                </a:lnTo>
                <a:lnTo>
                  <a:pt x="397" y="159"/>
                </a:lnTo>
                <a:lnTo>
                  <a:pt x="421" y="141"/>
                </a:lnTo>
                <a:lnTo>
                  <a:pt x="448" y="123"/>
                </a:lnTo>
                <a:lnTo>
                  <a:pt x="474" y="106"/>
                </a:lnTo>
                <a:lnTo>
                  <a:pt x="501" y="85"/>
                </a:lnTo>
                <a:lnTo>
                  <a:pt x="528" y="67"/>
                </a:lnTo>
                <a:lnTo>
                  <a:pt x="555" y="46"/>
                </a:lnTo>
                <a:lnTo>
                  <a:pt x="582" y="25"/>
                </a:lnTo>
                <a:lnTo>
                  <a:pt x="609" y="0"/>
                </a:lnTo>
                <a:lnTo>
                  <a:pt x="582" y="21"/>
                </a:lnTo>
                <a:lnTo>
                  <a:pt x="555" y="42"/>
                </a:lnTo>
                <a:lnTo>
                  <a:pt x="528" y="60"/>
                </a:lnTo>
                <a:lnTo>
                  <a:pt x="501" y="81"/>
                </a:lnTo>
                <a:lnTo>
                  <a:pt x="474" y="99"/>
                </a:lnTo>
                <a:lnTo>
                  <a:pt x="448" y="116"/>
                </a:lnTo>
                <a:lnTo>
                  <a:pt x="421" y="138"/>
                </a:lnTo>
                <a:lnTo>
                  <a:pt x="397" y="152"/>
                </a:lnTo>
                <a:lnTo>
                  <a:pt x="370" y="169"/>
                </a:lnTo>
                <a:lnTo>
                  <a:pt x="343" y="187"/>
                </a:lnTo>
                <a:lnTo>
                  <a:pt x="316" y="205"/>
                </a:lnTo>
                <a:lnTo>
                  <a:pt x="290" y="219"/>
                </a:lnTo>
                <a:lnTo>
                  <a:pt x="263" y="236"/>
                </a:lnTo>
                <a:lnTo>
                  <a:pt x="236" y="251"/>
                </a:lnTo>
                <a:lnTo>
                  <a:pt x="209" y="265"/>
                </a:lnTo>
                <a:lnTo>
                  <a:pt x="185" y="275"/>
                </a:lnTo>
                <a:lnTo>
                  <a:pt x="158" y="289"/>
                </a:lnTo>
                <a:lnTo>
                  <a:pt x="131" y="303"/>
                </a:lnTo>
                <a:lnTo>
                  <a:pt x="105" y="314"/>
                </a:lnTo>
                <a:lnTo>
                  <a:pt x="78" y="325"/>
                </a:lnTo>
                <a:lnTo>
                  <a:pt x="51" y="332"/>
                </a:lnTo>
                <a:lnTo>
                  <a:pt x="24" y="342"/>
                </a:lnTo>
                <a:lnTo>
                  <a:pt x="0" y="346"/>
                </a:lnTo>
              </a:path>
            </a:pathLst>
          </a:custGeom>
          <a:noFill/>
          <a:ln cap="flat" cmpd="sng" w="19050">
            <a:solidFill>
              <a:srgbClr val="23FFDB"/>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0" name="Google Shape;550;p47"/>
          <p:cNvSpPr/>
          <p:nvPr/>
        </p:nvSpPr>
        <p:spPr>
          <a:xfrm>
            <a:off x="6728920" y="4983714"/>
            <a:ext cx="795337" cy="409575"/>
          </a:xfrm>
          <a:custGeom>
            <a:pathLst>
              <a:path extrusionOk="0" h="258" w="501">
                <a:moveTo>
                  <a:pt x="0" y="258"/>
                </a:moveTo>
                <a:lnTo>
                  <a:pt x="24" y="251"/>
                </a:lnTo>
                <a:lnTo>
                  <a:pt x="51" y="247"/>
                </a:lnTo>
                <a:lnTo>
                  <a:pt x="78" y="237"/>
                </a:lnTo>
                <a:lnTo>
                  <a:pt x="105" y="230"/>
                </a:lnTo>
                <a:lnTo>
                  <a:pt x="131" y="219"/>
                </a:lnTo>
                <a:lnTo>
                  <a:pt x="158" y="208"/>
                </a:lnTo>
                <a:lnTo>
                  <a:pt x="185" y="194"/>
                </a:lnTo>
                <a:lnTo>
                  <a:pt x="209" y="184"/>
                </a:lnTo>
                <a:lnTo>
                  <a:pt x="236" y="170"/>
                </a:lnTo>
                <a:lnTo>
                  <a:pt x="263" y="155"/>
                </a:lnTo>
                <a:lnTo>
                  <a:pt x="290" y="138"/>
                </a:lnTo>
                <a:lnTo>
                  <a:pt x="316" y="124"/>
                </a:lnTo>
                <a:lnTo>
                  <a:pt x="343" y="110"/>
                </a:lnTo>
                <a:lnTo>
                  <a:pt x="370" y="92"/>
                </a:lnTo>
                <a:lnTo>
                  <a:pt x="397" y="74"/>
                </a:lnTo>
                <a:lnTo>
                  <a:pt x="421" y="57"/>
                </a:lnTo>
                <a:lnTo>
                  <a:pt x="448" y="39"/>
                </a:lnTo>
                <a:lnTo>
                  <a:pt x="474" y="18"/>
                </a:lnTo>
                <a:lnTo>
                  <a:pt x="501" y="0"/>
                </a:lnTo>
                <a:lnTo>
                  <a:pt x="474" y="18"/>
                </a:lnTo>
                <a:lnTo>
                  <a:pt x="448" y="35"/>
                </a:lnTo>
                <a:lnTo>
                  <a:pt x="421" y="53"/>
                </a:lnTo>
                <a:lnTo>
                  <a:pt x="397" y="71"/>
                </a:lnTo>
                <a:lnTo>
                  <a:pt x="370" y="88"/>
                </a:lnTo>
                <a:lnTo>
                  <a:pt x="343" y="103"/>
                </a:lnTo>
                <a:lnTo>
                  <a:pt x="316" y="120"/>
                </a:lnTo>
                <a:lnTo>
                  <a:pt x="290" y="134"/>
                </a:lnTo>
                <a:lnTo>
                  <a:pt x="263" y="148"/>
                </a:lnTo>
                <a:lnTo>
                  <a:pt x="236" y="163"/>
                </a:lnTo>
                <a:lnTo>
                  <a:pt x="209" y="177"/>
                </a:lnTo>
                <a:lnTo>
                  <a:pt x="185" y="191"/>
                </a:lnTo>
                <a:lnTo>
                  <a:pt x="158" y="205"/>
                </a:lnTo>
                <a:lnTo>
                  <a:pt x="131" y="215"/>
                </a:lnTo>
                <a:lnTo>
                  <a:pt x="105" y="226"/>
                </a:lnTo>
                <a:lnTo>
                  <a:pt x="78" y="237"/>
                </a:lnTo>
                <a:lnTo>
                  <a:pt x="51" y="247"/>
                </a:lnTo>
                <a:lnTo>
                  <a:pt x="24" y="254"/>
                </a:lnTo>
                <a:lnTo>
                  <a:pt x="0" y="258"/>
                </a:lnTo>
              </a:path>
            </a:pathLst>
          </a:custGeom>
          <a:noFill/>
          <a:ln cap="flat" cmpd="sng" w="19050">
            <a:solidFill>
              <a:srgbClr val="00BD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1" name="Google Shape;551;p47"/>
          <p:cNvSpPr/>
          <p:nvPr/>
        </p:nvSpPr>
        <p:spPr>
          <a:xfrm>
            <a:off x="6728920" y="5129764"/>
            <a:ext cx="587375" cy="263525"/>
          </a:xfrm>
          <a:custGeom>
            <a:pathLst>
              <a:path extrusionOk="0" h="166" w="370">
                <a:moveTo>
                  <a:pt x="0" y="166"/>
                </a:moveTo>
                <a:lnTo>
                  <a:pt x="24" y="162"/>
                </a:lnTo>
                <a:lnTo>
                  <a:pt x="51" y="155"/>
                </a:lnTo>
                <a:lnTo>
                  <a:pt x="78" y="145"/>
                </a:lnTo>
                <a:lnTo>
                  <a:pt x="105" y="138"/>
                </a:lnTo>
                <a:lnTo>
                  <a:pt x="131" y="127"/>
                </a:lnTo>
                <a:lnTo>
                  <a:pt x="158" y="116"/>
                </a:lnTo>
                <a:lnTo>
                  <a:pt x="185" y="102"/>
                </a:lnTo>
                <a:lnTo>
                  <a:pt x="209" y="92"/>
                </a:lnTo>
                <a:lnTo>
                  <a:pt x="236" y="78"/>
                </a:lnTo>
                <a:lnTo>
                  <a:pt x="263" y="63"/>
                </a:lnTo>
                <a:lnTo>
                  <a:pt x="290" y="49"/>
                </a:lnTo>
                <a:lnTo>
                  <a:pt x="316" y="35"/>
                </a:lnTo>
                <a:lnTo>
                  <a:pt x="343" y="18"/>
                </a:lnTo>
                <a:lnTo>
                  <a:pt x="370" y="0"/>
                </a:lnTo>
                <a:lnTo>
                  <a:pt x="343" y="18"/>
                </a:lnTo>
                <a:lnTo>
                  <a:pt x="316" y="32"/>
                </a:lnTo>
                <a:lnTo>
                  <a:pt x="290" y="46"/>
                </a:lnTo>
                <a:lnTo>
                  <a:pt x="263" y="60"/>
                </a:lnTo>
                <a:lnTo>
                  <a:pt x="236" y="74"/>
                </a:lnTo>
                <a:lnTo>
                  <a:pt x="209" y="88"/>
                </a:lnTo>
                <a:lnTo>
                  <a:pt x="185" y="102"/>
                </a:lnTo>
                <a:lnTo>
                  <a:pt x="158" y="113"/>
                </a:lnTo>
                <a:lnTo>
                  <a:pt x="131" y="123"/>
                </a:lnTo>
                <a:lnTo>
                  <a:pt x="105" y="138"/>
                </a:lnTo>
                <a:lnTo>
                  <a:pt x="78" y="145"/>
                </a:lnTo>
                <a:lnTo>
                  <a:pt x="51" y="155"/>
                </a:lnTo>
                <a:lnTo>
                  <a:pt x="24" y="162"/>
                </a:lnTo>
                <a:lnTo>
                  <a:pt x="0" y="166"/>
                </a:lnTo>
              </a:path>
            </a:pathLst>
          </a:custGeom>
          <a:noFill/>
          <a:ln cap="flat" cmpd="sng" w="19050">
            <a:solidFill>
              <a:srgbClr val="0059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2" name="Google Shape;552;p47"/>
          <p:cNvSpPr/>
          <p:nvPr/>
        </p:nvSpPr>
        <p:spPr>
          <a:xfrm>
            <a:off x="6728920" y="5236126"/>
            <a:ext cx="417512" cy="157163"/>
          </a:xfrm>
          <a:custGeom>
            <a:pathLst>
              <a:path extrusionOk="0" h="99" w="263">
                <a:moveTo>
                  <a:pt x="0" y="99"/>
                </a:moveTo>
                <a:lnTo>
                  <a:pt x="24" y="95"/>
                </a:lnTo>
                <a:lnTo>
                  <a:pt x="51" y="88"/>
                </a:lnTo>
                <a:lnTo>
                  <a:pt x="78" y="81"/>
                </a:lnTo>
                <a:lnTo>
                  <a:pt x="105" y="71"/>
                </a:lnTo>
                <a:lnTo>
                  <a:pt x="131" y="63"/>
                </a:lnTo>
                <a:lnTo>
                  <a:pt x="158" y="49"/>
                </a:lnTo>
                <a:lnTo>
                  <a:pt x="185" y="39"/>
                </a:lnTo>
                <a:lnTo>
                  <a:pt x="209" y="25"/>
                </a:lnTo>
                <a:lnTo>
                  <a:pt x="236" y="14"/>
                </a:lnTo>
                <a:lnTo>
                  <a:pt x="263" y="0"/>
                </a:lnTo>
                <a:lnTo>
                  <a:pt x="236" y="11"/>
                </a:lnTo>
                <a:lnTo>
                  <a:pt x="209" y="25"/>
                </a:lnTo>
                <a:lnTo>
                  <a:pt x="185" y="35"/>
                </a:lnTo>
                <a:lnTo>
                  <a:pt x="158" y="49"/>
                </a:lnTo>
                <a:lnTo>
                  <a:pt x="131" y="60"/>
                </a:lnTo>
                <a:lnTo>
                  <a:pt x="105" y="71"/>
                </a:lnTo>
                <a:lnTo>
                  <a:pt x="78" y="78"/>
                </a:lnTo>
                <a:lnTo>
                  <a:pt x="51" y="88"/>
                </a:lnTo>
                <a:lnTo>
                  <a:pt x="24" y="95"/>
                </a:lnTo>
                <a:lnTo>
                  <a:pt x="0" y="99"/>
                </a:lnTo>
              </a:path>
            </a:pathLst>
          </a:custGeom>
          <a:noFill/>
          <a:ln cap="flat" cmpd="sng" w="19050">
            <a:solidFill>
              <a:srgbClr val="0000F3"/>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3" name="Google Shape;553;p47"/>
          <p:cNvSpPr/>
          <p:nvPr/>
        </p:nvSpPr>
        <p:spPr>
          <a:xfrm>
            <a:off x="6728920" y="5336139"/>
            <a:ext cx="207962" cy="57150"/>
          </a:xfrm>
          <a:custGeom>
            <a:pathLst>
              <a:path extrusionOk="0" h="36" w="131">
                <a:moveTo>
                  <a:pt x="0" y="36"/>
                </a:moveTo>
                <a:lnTo>
                  <a:pt x="24" y="32"/>
                </a:lnTo>
                <a:lnTo>
                  <a:pt x="51" y="25"/>
                </a:lnTo>
                <a:lnTo>
                  <a:pt x="78" y="18"/>
                </a:lnTo>
                <a:lnTo>
                  <a:pt x="105" y="8"/>
                </a:lnTo>
                <a:lnTo>
                  <a:pt x="131" y="0"/>
                </a:lnTo>
                <a:lnTo>
                  <a:pt x="105" y="8"/>
                </a:lnTo>
                <a:lnTo>
                  <a:pt x="78" y="18"/>
                </a:lnTo>
                <a:lnTo>
                  <a:pt x="51" y="25"/>
                </a:lnTo>
                <a:lnTo>
                  <a:pt x="24" y="32"/>
                </a:lnTo>
                <a:lnTo>
                  <a:pt x="0" y="36"/>
                </a:lnTo>
              </a:path>
            </a:pathLst>
          </a:custGeom>
          <a:noFill/>
          <a:ln cap="flat" cmpd="sng" w="19050">
            <a:solidFill>
              <a:srgbClr val="00008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4" name="Google Shape;554;p47"/>
          <p:cNvSpPr/>
          <p:nvPr/>
        </p:nvSpPr>
        <p:spPr>
          <a:xfrm>
            <a:off x="7209440" y="5630958"/>
            <a:ext cx="970907"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b="1" i="0" lang="en-US" sz="1400" u="none" cap="none" strike="noStrike">
                <a:solidFill>
                  <a:srgbClr val="000000"/>
                </a:solidFill>
                <a:latin typeface="Helvetica Neue"/>
                <a:ea typeface="Helvetica Neue"/>
                <a:cs typeface="Helvetica Neue"/>
                <a:sym typeface="Helvetica Neue"/>
              </a:rPr>
              <a:t> Voltage (V)</a:t>
            </a:r>
            <a:endParaRPr b="0" i="0" sz="1400" u="none" cap="none" strike="noStrike">
              <a:solidFill>
                <a:schemeClr val="dk1"/>
              </a:solidFill>
              <a:latin typeface="Arial"/>
              <a:ea typeface="Arial"/>
              <a:cs typeface="Arial"/>
              <a:sym typeface="Arial"/>
            </a:endParaRPr>
          </a:p>
        </p:txBody>
      </p:sp>
      <p:sp>
        <p:nvSpPr>
          <p:cNvPr id="555" name="Google Shape;555;p47"/>
          <p:cNvSpPr/>
          <p:nvPr/>
        </p:nvSpPr>
        <p:spPr>
          <a:xfrm rot="-5400000">
            <a:off x="5761845" y="4462871"/>
            <a:ext cx="1104470"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b="1" i="0" lang="en-US" sz="1400" u="none" cap="none" strike="noStrike">
                <a:solidFill>
                  <a:srgbClr val="000000"/>
                </a:solidFill>
                <a:latin typeface="Helvetica Neue"/>
                <a:ea typeface="Helvetica Neue"/>
                <a:cs typeface="Helvetica Neue"/>
                <a:sym typeface="Helvetica Neue"/>
              </a:rPr>
              <a:t> Current (nA)</a:t>
            </a:r>
            <a:endParaRPr b="0" i="0" sz="1400" u="none" cap="none" strike="noStrike">
              <a:solidFill>
                <a:schemeClr val="dk1"/>
              </a:solidFill>
              <a:latin typeface="Arial"/>
              <a:ea typeface="Arial"/>
              <a:cs typeface="Arial"/>
              <a:sym typeface="Arial"/>
            </a:endParaRPr>
          </a:p>
        </p:txBody>
      </p:sp>
      <p:grpSp>
        <p:nvGrpSpPr>
          <p:cNvPr id="556" name="Google Shape;556;p47"/>
          <p:cNvGrpSpPr/>
          <p:nvPr/>
        </p:nvGrpSpPr>
        <p:grpSpPr>
          <a:xfrm>
            <a:off x="6748448" y="3698993"/>
            <a:ext cx="1400286" cy="811450"/>
            <a:chOff x="4419600" y="5326949"/>
            <a:chExt cx="1400286" cy="811450"/>
          </a:xfrm>
        </p:grpSpPr>
        <p:cxnSp>
          <p:nvCxnSpPr>
            <p:cNvPr id="557" name="Google Shape;557;p47"/>
            <p:cNvCxnSpPr/>
            <p:nvPr/>
          </p:nvCxnSpPr>
          <p:spPr>
            <a:xfrm>
              <a:off x="4746143" y="5352378"/>
              <a:ext cx="1073743" cy="0"/>
            </a:xfrm>
            <a:prstGeom prst="straightConnector1">
              <a:avLst/>
            </a:prstGeom>
            <a:noFill/>
            <a:ln cap="flat" cmpd="sng" w="11100">
              <a:solidFill>
                <a:srgbClr val="000000"/>
              </a:solidFill>
              <a:prstDash val="solid"/>
              <a:round/>
              <a:headEnd len="med" w="med" type="none"/>
              <a:tailEnd len="med" w="med" type="none"/>
            </a:ln>
          </p:spPr>
        </p:cxnSp>
        <p:cxnSp>
          <p:nvCxnSpPr>
            <p:cNvPr id="558" name="Google Shape;558;p47"/>
            <p:cNvCxnSpPr/>
            <p:nvPr/>
          </p:nvCxnSpPr>
          <p:spPr>
            <a:xfrm rot="10800000">
              <a:off x="5819884" y="5352377"/>
              <a:ext cx="1" cy="471489"/>
            </a:xfrm>
            <a:prstGeom prst="straightConnector1">
              <a:avLst/>
            </a:prstGeom>
            <a:noFill/>
            <a:ln cap="flat" cmpd="sng" w="11100">
              <a:solidFill>
                <a:schemeClr val="dk1"/>
              </a:solidFill>
              <a:prstDash val="solid"/>
              <a:round/>
              <a:headEnd len="med" w="med" type="none"/>
              <a:tailEnd len="med" w="med" type="none"/>
            </a:ln>
          </p:spPr>
        </p:cxnSp>
        <p:cxnSp>
          <p:nvCxnSpPr>
            <p:cNvPr id="559" name="Google Shape;559;p47"/>
            <p:cNvCxnSpPr/>
            <p:nvPr/>
          </p:nvCxnSpPr>
          <p:spPr>
            <a:xfrm rot="10800000">
              <a:off x="4746143" y="5809578"/>
              <a:ext cx="0" cy="14288"/>
            </a:xfrm>
            <a:prstGeom prst="straightConnector1">
              <a:avLst/>
            </a:prstGeom>
            <a:noFill/>
            <a:ln cap="flat" cmpd="sng" w="11100">
              <a:solidFill>
                <a:schemeClr val="dk1"/>
              </a:solidFill>
              <a:prstDash val="solid"/>
              <a:round/>
              <a:headEnd len="med" w="med" type="none"/>
              <a:tailEnd len="med" w="med" type="none"/>
            </a:ln>
          </p:spPr>
        </p:cxnSp>
        <p:cxnSp>
          <p:nvCxnSpPr>
            <p:cNvPr id="560" name="Google Shape;560;p47"/>
            <p:cNvCxnSpPr/>
            <p:nvPr/>
          </p:nvCxnSpPr>
          <p:spPr>
            <a:xfrm rot="10800000">
              <a:off x="5374793" y="5791200"/>
              <a:ext cx="0" cy="27432"/>
            </a:xfrm>
            <a:prstGeom prst="straightConnector1">
              <a:avLst/>
            </a:prstGeom>
            <a:noFill/>
            <a:ln cap="flat" cmpd="sng" w="11100">
              <a:solidFill>
                <a:srgbClr val="000000"/>
              </a:solidFill>
              <a:prstDash val="solid"/>
              <a:round/>
              <a:headEnd len="med" w="med" type="none"/>
              <a:tailEnd len="med" w="med" type="none"/>
            </a:ln>
          </p:spPr>
        </p:cxnSp>
        <p:cxnSp>
          <p:nvCxnSpPr>
            <p:cNvPr id="561" name="Google Shape;561;p47"/>
            <p:cNvCxnSpPr/>
            <p:nvPr/>
          </p:nvCxnSpPr>
          <p:spPr>
            <a:xfrm rot="10800000">
              <a:off x="5819886" y="5809578"/>
              <a:ext cx="0" cy="14288"/>
            </a:xfrm>
            <a:prstGeom prst="straightConnector1">
              <a:avLst/>
            </a:prstGeom>
            <a:noFill/>
            <a:ln cap="flat" cmpd="sng" w="11100">
              <a:solidFill>
                <a:schemeClr val="dk1"/>
              </a:solidFill>
              <a:prstDash val="solid"/>
              <a:round/>
              <a:headEnd len="med" w="med" type="none"/>
              <a:tailEnd len="med" w="med" type="none"/>
            </a:ln>
          </p:spPr>
        </p:cxnSp>
        <p:cxnSp>
          <p:nvCxnSpPr>
            <p:cNvPr id="562" name="Google Shape;562;p47"/>
            <p:cNvCxnSpPr/>
            <p:nvPr/>
          </p:nvCxnSpPr>
          <p:spPr>
            <a:xfrm>
              <a:off x="5819886" y="5352378"/>
              <a:ext cx="0" cy="12700"/>
            </a:xfrm>
            <a:prstGeom prst="straightConnector1">
              <a:avLst/>
            </a:prstGeom>
            <a:noFill/>
            <a:ln cap="flat" cmpd="sng" w="11100">
              <a:solidFill>
                <a:schemeClr val="dk1"/>
              </a:solidFill>
              <a:prstDash val="solid"/>
              <a:round/>
              <a:headEnd len="med" w="med" type="none"/>
              <a:tailEnd len="med" w="med" type="none"/>
            </a:ln>
          </p:spPr>
        </p:cxnSp>
        <p:cxnSp>
          <p:nvCxnSpPr>
            <p:cNvPr id="563" name="Google Shape;563;p47"/>
            <p:cNvCxnSpPr/>
            <p:nvPr/>
          </p:nvCxnSpPr>
          <p:spPr>
            <a:xfrm>
              <a:off x="4746143" y="5823866"/>
              <a:ext cx="12700" cy="0"/>
            </a:xfrm>
            <a:prstGeom prst="straightConnector1">
              <a:avLst/>
            </a:prstGeom>
            <a:noFill/>
            <a:ln cap="flat" cmpd="sng" w="11100">
              <a:solidFill>
                <a:schemeClr val="dk1"/>
              </a:solidFill>
              <a:prstDash val="solid"/>
              <a:round/>
              <a:headEnd len="med" w="med" type="none"/>
              <a:tailEnd len="med" w="med" type="none"/>
            </a:ln>
          </p:spPr>
        </p:cxnSp>
        <p:cxnSp>
          <p:nvCxnSpPr>
            <p:cNvPr id="564" name="Google Shape;564;p47"/>
            <p:cNvCxnSpPr/>
            <p:nvPr/>
          </p:nvCxnSpPr>
          <p:spPr>
            <a:xfrm rot="10800000">
              <a:off x="5805598" y="5823866"/>
              <a:ext cx="14288" cy="0"/>
            </a:xfrm>
            <a:prstGeom prst="straightConnector1">
              <a:avLst/>
            </a:prstGeom>
            <a:noFill/>
            <a:ln cap="flat" cmpd="sng" w="11100">
              <a:solidFill>
                <a:schemeClr val="dk1"/>
              </a:solidFill>
              <a:prstDash val="solid"/>
              <a:round/>
              <a:headEnd len="med" w="med" type="none"/>
              <a:tailEnd len="med" w="med" type="none"/>
            </a:ln>
          </p:spPr>
        </p:cxnSp>
        <p:cxnSp>
          <p:nvCxnSpPr>
            <p:cNvPr id="565" name="Google Shape;565;p47"/>
            <p:cNvCxnSpPr/>
            <p:nvPr/>
          </p:nvCxnSpPr>
          <p:spPr>
            <a:xfrm rot="10800000">
              <a:off x="5791200" y="5769451"/>
              <a:ext cx="27432" cy="0"/>
            </a:xfrm>
            <a:prstGeom prst="straightConnector1">
              <a:avLst/>
            </a:prstGeom>
            <a:noFill/>
            <a:ln cap="flat" cmpd="sng" w="11100">
              <a:solidFill>
                <a:schemeClr val="dk1"/>
              </a:solidFill>
              <a:prstDash val="solid"/>
              <a:round/>
              <a:headEnd len="med" w="med" type="none"/>
              <a:tailEnd len="med" w="med" type="none"/>
            </a:ln>
          </p:spPr>
        </p:cxnSp>
        <p:sp>
          <p:nvSpPr>
            <p:cNvPr id="566" name="Google Shape;566;p47"/>
            <p:cNvSpPr/>
            <p:nvPr/>
          </p:nvSpPr>
          <p:spPr>
            <a:xfrm>
              <a:off x="4640194" y="5679610"/>
              <a:ext cx="78548"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Helvetica Neue"/>
                <a:buNone/>
              </a:pPr>
              <a:r>
                <a:rPr b="0" i="0" lang="en-US" sz="1100" u="none" cap="none" strike="noStrike">
                  <a:solidFill>
                    <a:schemeClr val="dk1"/>
                  </a:solidFill>
                  <a:latin typeface="Helvetica Neue"/>
                  <a:ea typeface="Helvetica Neue"/>
                  <a:cs typeface="Helvetica Neue"/>
                  <a:sym typeface="Helvetica Neue"/>
                </a:rPr>
                <a:t>0</a:t>
              </a:r>
              <a:endParaRPr b="0" i="0" sz="1100" u="none" cap="none" strike="noStrike">
                <a:solidFill>
                  <a:schemeClr val="dk1"/>
                </a:solidFill>
                <a:latin typeface="Arial"/>
                <a:ea typeface="Arial"/>
                <a:cs typeface="Arial"/>
                <a:sym typeface="Arial"/>
              </a:endParaRPr>
            </a:p>
          </p:txBody>
        </p:sp>
        <p:cxnSp>
          <p:nvCxnSpPr>
            <p:cNvPr id="567" name="Google Shape;567;p47"/>
            <p:cNvCxnSpPr/>
            <p:nvPr/>
          </p:nvCxnSpPr>
          <p:spPr>
            <a:xfrm>
              <a:off x="4746143" y="5439251"/>
              <a:ext cx="27432" cy="0"/>
            </a:xfrm>
            <a:prstGeom prst="straightConnector1">
              <a:avLst/>
            </a:prstGeom>
            <a:noFill/>
            <a:ln cap="flat" cmpd="sng" w="11100">
              <a:solidFill>
                <a:schemeClr val="dk1"/>
              </a:solidFill>
              <a:prstDash val="solid"/>
              <a:round/>
              <a:headEnd len="med" w="med" type="none"/>
              <a:tailEnd len="med" w="med" type="none"/>
            </a:ln>
          </p:spPr>
        </p:cxnSp>
        <p:cxnSp>
          <p:nvCxnSpPr>
            <p:cNvPr id="568" name="Google Shape;568;p47"/>
            <p:cNvCxnSpPr/>
            <p:nvPr/>
          </p:nvCxnSpPr>
          <p:spPr>
            <a:xfrm rot="10800000">
              <a:off x="5791200" y="5439251"/>
              <a:ext cx="27432" cy="0"/>
            </a:xfrm>
            <a:prstGeom prst="straightConnector1">
              <a:avLst/>
            </a:prstGeom>
            <a:noFill/>
            <a:ln cap="flat" cmpd="sng" w="11100">
              <a:solidFill>
                <a:schemeClr val="dk1"/>
              </a:solidFill>
              <a:prstDash val="solid"/>
              <a:round/>
              <a:headEnd len="med" w="med" type="none"/>
              <a:tailEnd len="med" w="med" type="none"/>
            </a:ln>
          </p:spPr>
        </p:cxnSp>
        <p:sp>
          <p:nvSpPr>
            <p:cNvPr id="569" name="Google Shape;569;p47"/>
            <p:cNvSpPr/>
            <p:nvPr/>
          </p:nvSpPr>
          <p:spPr>
            <a:xfrm>
              <a:off x="4640194" y="5365078"/>
              <a:ext cx="78548"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Helvetica Neue"/>
                <a:buNone/>
              </a:pPr>
              <a:r>
                <a:rPr b="0" i="0" lang="en-US" sz="1100" u="none" cap="none" strike="noStrike">
                  <a:solidFill>
                    <a:schemeClr val="dk1"/>
                  </a:solidFill>
                  <a:latin typeface="Helvetica Neue"/>
                  <a:ea typeface="Helvetica Neue"/>
                  <a:cs typeface="Helvetica Neue"/>
                  <a:sym typeface="Helvetica Neue"/>
                </a:rPr>
                <a:t>5</a:t>
              </a:r>
              <a:endParaRPr b="0" i="0" sz="1100" u="none" cap="none" strike="noStrike">
                <a:solidFill>
                  <a:schemeClr val="dk1"/>
                </a:solidFill>
                <a:latin typeface="Arial"/>
                <a:ea typeface="Arial"/>
                <a:cs typeface="Arial"/>
                <a:sym typeface="Arial"/>
              </a:endParaRPr>
            </a:p>
          </p:txBody>
        </p:sp>
        <p:cxnSp>
          <p:nvCxnSpPr>
            <p:cNvPr id="570" name="Google Shape;570;p47"/>
            <p:cNvCxnSpPr/>
            <p:nvPr/>
          </p:nvCxnSpPr>
          <p:spPr>
            <a:xfrm rot="10800000">
              <a:off x="5805598" y="5352378"/>
              <a:ext cx="14288" cy="0"/>
            </a:xfrm>
            <a:prstGeom prst="straightConnector1">
              <a:avLst/>
            </a:prstGeom>
            <a:noFill/>
            <a:ln cap="flat" cmpd="sng" w="11100">
              <a:solidFill>
                <a:schemeClr val="dk1"/>
              </a:solidFill>
              <a:prstDash val="solid"/>
              <a:round/>
              <a:headEnd len="med" w="med" type="none"/>
              <a:tailEnd len="med" w="med" type="none"/>
            </a:ln>
          </p:spPr>
        </p:cxnSp>
        <p:cxnSp>
          <p:nvCxnSpPr>
            <p:cNvPr id="571" name="Google Shape;571;p47"/>
            <p:cNvCxnSpPr/>
            <p:nvPr/>
          </p:nvCxnSpPr>
          <p:spPr>
            <a:xfrm flipH="1" rot="10800000">
              <a:off x="4746936" y="5352377"/>
              <a:ext cx="2382" cy="475131"/>
            </a:xfrm>
            <a:prstGeom prst="straightConnector1">
              <a:avLst/>
            </a:prstGeom>
            <a:noFill/>
            <a:ln cap="flat" cmpd="sng" w="11100">
              <a:solidFill>
                <a:schemeClr val="dk1"/>
              </a:solidFill>
              <a:prstDash val="solid"/>
              <a:round/>
              <a:headEnd len="med" w="med" type="none"/>
              <a:tailEnd len="med" w="med" type="none"/>
            </a:ln>
          </p:spPr>
        </p:cxnSp>
        <p:cxnSp>
          <p:nvCxnSpPr>
            <p:cNvPr id="572" name="Google Shape;572;p47"/>
            <p:cNvCxnSpPr/>
            <p:nvPr/>
          </p:nvCxnSpPr>
          <p:spPr>
            <a:xfrm>
              <a:off x="4738204" y="5769451"/>
              <a:ext cx="27432" cy="0"/>
            </a:xfrm>
            <a:prstGeom prst="straightConnector1">
              <a:avLst/>
            </a:prstGeom>
            <a:noFill/>
            <a:ln cap="flat" cmpd="sng" w="11100">
              <a:solidFill>
                <a:schemeClr val="dk1"/>
              </a:solidFill>
              <a:prstDash val="solid"/>
              <a:round/>
              <a:headEnd len="med" w="med" type="none"/>
              <a:tailEnd len="med" w="med" type="none"/>
            </a:ln>
          </p:spPr>
        </p:cxnSp>
        <p:cxnSp>
          <p:nvCxnSpPr>
            <p:cNvPr id="573" name="Google Shape;573;p47"/>
            <p:cNvCxnSpPr/>
            <p:nvPr/>
          </p:nvCxnSpPr>
          <p:spPr>
            <a:xfrm>
              <a:off x="4746143" y="5759926"/>
              <a:ext cx="0" cy="17463"/>
            </a:xfrm>
            <a:prstGeom prst="straightConnector1">
              <a:avLst/>
            </a:prstGeom>
            <a:noFill/>
            <a:ln cap="flat" cmpd="sng" w="11100">
              <a:solidFill>
                <a:schemeClr val="dk1"/>
              </a:solidFill>
              <a:prstDash val="solid"/>
              <a:round/>
              <a:headEnd len="med" w="med" type="none"/>
              <a:tailEnd len="med" w="med" type="none"/>
            </a:ln>
          </p:spPr>
        </p:cxnSp>
        <p:cxnSp>
          <p:nvCxnSpPr>
            <p:cNvPr id="574" name="Google Shape;574;p47"/>
            <p:cNvCxnSpPr/>
            <p:nvPr/>
          </p:nvCxnSpPr>
          <p:spPr>
            <a:xfrm>
              <a:off x="4741380" y="5759926"/>
              <a:ext cx="17463" cy="0"/>
            </a:xfrm>
            <a:prstGeom prst="straightConnector1">
              <a:avLst/>
            </a:prstGeom>
            <a:noFill/>
            <a:ln cap="flat" cmpd="sng" w="11100">
              <a:solidFill>
                <a:schemeClr val="dk1"/>
              </a:solidFill>
              <a:prstDash val="solid"/>
              <a:round/>
              <a:headEnd len="med" w="med" type="none"/>
              <a:tailEnd len="med" w="med" type="none"/>
            </a:ln>
          </p:spPr>
        </p:cxnSp>
        <p:cxnSp>
          <p:nvCxnSpPr>
            <p:cNvPr id="575" name="Google Shape;575;p47"/>
            <p:cNvCxnSpPr/>
            <p:nvPr/>
          </p:nvCxnSpPr>
          <p:spPr>
            <a:xfrm>
              <a:off x="4749318" y="5751988"/>
              <a:ext cx="0" cy="17463"/>
            </a:xfrm>
            <a:prstGeom prst="straightConnector1">
              <a:avLst/>
            </a:prstGeom>
            <a:noFill/>
            <a:ln cap="flat" cmpd="sng" w="11100">
              <a:solidFill>
                <a:schemeClr val="dk1"/>
              </a:solidFill>
              <a:prstDash val="solid"/>
              <a:round/>
              <a:headEnd len="med" w="med" type="none"/>
              <a:tailEnd len="med" w="med" type="none"/>
            </a:ln>
          </p:spPr>
        </p:cxnSp>
        <p:cxnSp>
          <p:nvCxnSpPr>
            <p:cNvPr id="576" name="Google Shape;576;p47"/>
            <p:cNvCxnSpPr/>
            <p:nvPr/>
          </p:nvCxnSpPr>
          <p:spPr>
            <a:xfrm>
              <a:off x="4742968" y="5755163"/>
              <a:ext cx="17463" cy="0"/>
            </a:xfrm>
            <a:prstGeom prst="straightConnector1">
              <a:avLst/>
            </a:prstGeom>
            <a:noFill/>
            <a:ln cap="flat" cmpd="sng" w="11100">
              <a:solidFill>
                <a:schemeClr val="dk1"/>
              </a:solidFill>
              <a:prstDash val="solid"/>
              <a:round/>
              <a:headEnd len="med" w="med" type="none"/>
              <a:tailEnd len="med" w="med" type="none"/>
            </a:ln>
          </p:spPr>
        </p:cxnSp>
        <p:sp>
          <p:nvSpPr>
            <p:cNvPr id="577" name="Google Shape;577;p47"/>
            <p:cNvSpPr/>
            <p:nvPr/>
          </p:nvSpPr>
          <p:spPr>
            <a:xfrm>
              <a:off x="5009578" y="5969122"/>
              <a:ext cx="506549"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Helvetica Neue"/>
                <a:buNone/>
              </a:pPr>
              <a:r>
                <a:rPr i="0" lang="en-US" sz="1100" u="none" cap="none" strike="noStrike">
                  <a:solidFill>
                    <a:srgbClr val="000000"/>
                  </a:solidFill>
                  <a:latin typeface="Helvetica Neue"/>
                  <a:ea typeface="Helvetica Neue"/>
                  <a:cs typeface="Helvetica Neue"/>
                  <a:sym typeface="Helvetica Neue"/>
                </a:rPr>
                <a:t> time (s)</a:t>
              </a:r>
              <a:endParaRPr i="0" sz="1100" u="none" cap="none" strike="noStrike">
                <a:solidFill>
                  <a:schemeClr val="dk1"/>
                </a:solidFill>
                <a:latin typeface="Arial"/>
                <a:ea typeface="Arial"/>
                <a:cs typeface="Arial"/>
                <a:sym typeface="Arial"/>
              </a:endParaRPr>
            </a:p>
          </p:txBody>
        </p:sp>
        <p:sp>
          <p:nvSpPr>
            <p:cNvPr id="578" name="Google Shape;578;p47"/>
            <p:cNvSpPr/>
            <p:nvPr/>
          </p:nvSpPr>
          <p:spPr>
            <a:xfrm rot="-5400000">
              <a:off x="4151578" y="5594971"/>
              <a:ext cx="705321"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Helvetica Neue"/>
                <a:buNone/>
              </a:pPr>
              <a:r>
                <a:rPr b="0" i="0" lang="en-US" sz="1100" u="none" cap="none" strike="noStrike">
                  <a:solidFill>
                    <a:schemeClr val="dk1"/>
                  </a:solidFill>
                  <a:latin typeface="Helvetica Neue"/>
                  <a:ea typeface="Helvetica Neue"/>
                  <a:cs typeface="Helvetica Neue"/>
                  <a:sym typeface="Helvetica Neue"/>
                </a:rPr>
                <a:t>Voltage (V)</a:t>
              </a:r>
              <a:endParaRPr b="0" i="0" sz="1100" u="none" cap="none" strike="noStrike">
                <a:solidFill>
                  <a:schemeClr val="dk1"/>
                </a:solidFill>
                <a:latin typeface="Arial"/>
                <a:ea typeface="Arial"/>
                <a:cs typeface="Arial"/>
                <a:sym typeface="Arial"/>
              </a:endParaRPr>
            </a:p>
          </p:txBody>
        </p:sp>
        <p:cxnSp>
          <p:nvCxnSpPr>
            <p:cNvPr id="579" name="Google Shape;579;p47"/>
            <p:cNvCxnSpPr/>
            <p:nvPr/>
          </p:nvCxnSpPr>
          <p:spPr>
            <a:xfrm>
              <a:off x="4746142" y="5823866"/>
              <a:ext cx="1073742" cy="0"/>
            </a:xfrm>
            <a:prstGeom prst="straightConnector1">
              <a:avLst/>
            </a:prstGeom>
            <a:noFill/>
            <a:ln cap="flat" cmpd="sng" w="11100">
              <a:solidFill>
                <a:srgbClr val="000000"/>
              </a:solidFill>
              <a:prstDash val="solid"/>
              <a:round/>
              <a:headEnd len="med" w="med" type="none"/>
              <a:tailEnd len="med" w="med" type="none"/>
            </a:ln>
          </p:spPr>
        </p:cxnSp>
        <p:cxnSp>
          <p:nvCxnSpPr>
            <p:cNvPr id="580" name="Google Shape;580;p47"/>
            <p:cNvCxnSpPr/>
            <p:nvPr/>
          </p:nvCxnSpPr>
          <p:spPr>
            <a:xfrm rot="10800000">
              <a:off x="4746142" y="5809578"/>
              <a:ext cx="0" cy="14288"/>
            </a:xfrm>
            <a:prstGeom prst="straightConnector1">
              <a:avLst/>
            </a:prstGeom>
            <a:noFill/>
            <a:ln cap="flat" cmpd="sng" w="11100">
              <a:solidFill>
                <a:schemeClr val="dk1"/>
              </a:solidFill>
              <a:prstDash val="solid"/>
              <a:round/>
              <a:headEnd len="med" w="med" type="none"/>
              <a:tailEnd len="med" w="med" type="none"/>
            </a:ln>
          </p:spPr>
        </p:cxnSp>
        <p:cxnSp>
          <p:nvCxnSpPr>
            <p:cNvPr id="581" name="Google Shape;581;p47"/>
            <p:cNvCxnSpPr/>
            <p:nvPr/>
          </p:nvCxnSpPr>
          <p:spPr>
            <a:xfrm rot="10800000">
              <a:off x="5374792" y="5791200"/>
              <a:ext cx="0" cy="27432"/>
            </a:xfrm>
            <a:prstGeom prst="straightConnector1">
              <a:avLst/>
            </a:prstGeom>
            <a:noFill/>
            <a:ln cap="flat" cmpd="sng" w="11100">
              <a:solidFill>
                <a:srgbClr val="000000"/>
              </a:solidFill>
              <a:prstDash val="solid"/>
              <a:round/>
              <a:headEnd len="med" w="med" type="none"/>
              <a:tailEnd len="med" w="med" type="none"/>
            </a:ln>
          </p:spPr>
        </p:cxnSp>
        <p:cxnSp>
          <p:nvCxnSpPr>
            <p:cNvPr id="582" name="Google Shape;582;p47"/>
            <p:cNvCxnSpPr/>
            <p:nvPr/>
          </p:nvCxnSpPr>
          <p:spPr>
            <a:xfrm rot="10800000">
              <a:off x="5819885" y="5809578"/>
              <a:ext cx="0" cy="14288"/>
            </a:xfrm>
            <a:prstGeom prst="straightConnector1">
              <a:avLst/>
            </a:prstGeom>
            <a:noFill/>
            <a:ln cap="flat" cmpd="sng" w="11100">
              <a:solidFill>
                <a:schemeClr val="dk1"/>
              </a:solidFill>
              <a:prstDash val="solid"/>
              <a:round/>
              <a:headEnd len="med" w="med" type="none"/>
              <a:tailEnd len="med" w="med" type="none"/>
            </a:ln>
          </p:spPr>
        </p:cxnSp>
        <p:sp>
          <p:nvSpPr>
            <p:cNvPr id="583" name="Google Shape;583;p47"/>
            <p:cNvSpPr/>
            <p:nvPr/>
          </p:nvSpPr>
          <p:spPr>
            <a:xfrm>
              <a:off x="4752493" y="5431122"/>
              <a:ext cx="1046971" cy="333127"/>
            </a:xfrm>
            <a:custGeom>
              <a:pathLst>
                <a:path extrusionOk="0" h="333127" w="1046971">
                  <a:moveTo>
                    <a:pt x="0" y="333127"/>
                  </a:moveTo>
                  <a:lnTo>
                    <a:pt x="37391" y="258344"/>
                  </a:lnTo>
                  <a:lnTo>
                    <a:pt x="72402" y="326656"/>
                  </a:lnTo>
                  <a:lnTo>
                    <a:pt x="141405" y="200211"/>
                  </a:lnTo>
                  <a:lnTo>
                    <a:pt x="215170" y="330746"/>
                  </a:lnTo>
                  <a:lnTo>
                    <a:pt x="319530" y="135970"/>
                  </a:lnTo>
                  <a:lnTo>
                    <a:pt x="424907" y="325983"/>
                  </a:lnTo>
                  <a:lnTo>
                    <a:pt x="560877" y="67985"/>
                  </a:lnTo>
                  <a:lnTo>
                    <a:pt x="696847" y="329383"/>
                  </a:lnTo>
                  <a:lnTo>
                    <a:pt x="870209" y="0"/>
                  </a:lnTo>
                  <a:lnTo>
                    <a:pt x="1046971" y="329728"/>
                  </a:lnTo>
                </a:path>
              </a:pathLst>
            </a:custGeom>
            <a:noFill/>
            <a:ln cap="flat" cmpd="sng" w="15875">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cxnSp>
          <p:nvCxnSpPr>
            <p:cNvPr id="584" name="Google Shape;584;p47"/>
            <p:cNvCxnSpPr/>
            <p:nvPr/>
          </p:nvCxnSpPr>
          <p:spPr>
            <a:xfrm rot="10800000">
              <a:off x="5689819" y="5794842"/>
              <a:ext cx="0" cy="27432"/>
            </a:xfrm>
            <a:prstGeom prst="straightConnector1">
              <a:avLst/>
            </a:prstGeom>
            <a:noFill/>
            <a:ln cap="flat" cmpd="sng" w="11100">
              <a:solidFill>
                <a:srgbClr val="000000"/>
              </a:solidFill>
              <a:prstDash val="solid"/>
              <a:round/>
              <a:headEnd len="med" w="med" type="none"/>
              <a:tailEnd len="med" w="med" type="none"/>
            </a:ln>
          </p:spPr>
        </p:cxnSp>
        <p:cxnSp>
          <p:nvCxnSpPr>
            <p:cNvPr id="585" name="Google Shape;585;p47"/>
            <p:cNvCxnSpPr/>
            <p:nvPr/>
          </p:nvCxnSpPr>
          <p:spPr>
            <a:xfrm rot="10800000">
              <a:off x="5058586" y="5791200"/>
              <a:ext cx="0" cy="27432"/>
            </a:xfrm>
            <a:prstGeom prst="straightConnector1">
              <a:avLst/>
            </a:prstGeom>
            <a:noFill/>
            <a:ln cap="flat" cmpd="sng" w="11100">
              <a:solidFill>
                <a:srgbClr val="000000"/>
              </a:solidFill>
              <a:prstDash val="solid"/>
              <a:round/>
              <a:headEnd len="med" w="med" type="none"/>
              <a:tailEnd len="med" w="med" type="none"/>
            </a:ln>
          </p:spPr>
        </p:cxnSp>
        <p:grpSp>
          <p:nvGrpSpPr>
            <p:cNvPr id="586" name="Google Shape;586;p47"/>
            <p:cNvGrpSpPr/>
            <p:nvPr/>
          </p:nvGrpSpPr>
          <p:grpSpPr>
            <a:xfrm>
              <a:off x="4718742" y="5824122"/>
              <a:ext cx="1018771" cy="176048"/>
              <a:chOff x="4720742" y="5830151"/>
              <a:chExt cx="1018771" cy="176048"/>
            </a:xfrm>
          </p:grpSpPr>
          <p:sp>
            <p:nvSpPr>
              <p:cNvPr id="587" name="Google Shape;587;p47"/>
              <p:cNvSpPr/>
              <p:nvPr/>
            </p:nvSpPr>
            <p:spPr>
              <a:xfrm>
                <a:off x="4720742" y="5831803"/>
                <a:ext cx="78548"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Helvetica Neue"/>
                  <a:buNone/>
                </a:pPr>
                <a:r>
                  <a:rPr b="0" i="0" lang="en-US" sz="1100" u="none" cap="none" strike="noStrike">
                    <a:solidFill>
                      <a:srgbClr val="000000"/>
                    </a:solidFill>
                    <a:latin typeface="Helvetica Neue"/>
                    <a:ea typeface="Helvetica Neue"/>
                    <a:cs typeface="Helvetica Neue"/>
                    <a:sym typeface="Helvetica Neue"/>
                  </a:rPr>
                  <a:t>0</a:t>
                </a:r>
                <a:endParaRPr b="0" i="0" sz="1100" u="none" cap="none" strike="noStrike">
                  <a:solidFill>
                    <a:schemeClr val="dk1"/>
                  </a:solidFill>
                  <a:latin typeface="Arial"/>
                  <a:ea typeface="Arial"/>
                  <a:cs typeface="Arial"/>
                  <a:sym typeface="Arial"/>
                </a:endParaRPr>
              </a:p>
            </p:txBody>
          </p:sp>
          <p:sp>
            <p:nvSpPr>
              <p:cNvPr id="588" name="Google Shape;588;p47"/>
              <p:cNvSpPr/>
              <p:nvPr/>
            </p:nvSpPr>
            <p:spPr>
              <a:xfrm>
                <a:off x="5349392" y="5831803"/>
                <a:ext cx="78548"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Helvetica Neue"/>
                  <a:buNone/>
                </a:pPr>
                <a:r>
                  <a:rPr b="0" i="0" lang="en-US" sz="1100" u="none" cap="none" strike="noStrike">
                    <a:solidFill>
                      <a:srgbClr val="000000"/>
                    </a:solidFill>
                    <a:latin typeface="Helvetica Neue"/>
                    <a:ea typeface="Helvetica Neue"/>
                    <a:cs typeface="Helvetica Neue"/>
                    <a:sym typeface="Helvetica Neue"/>
                  </a:rPr>
                  <a:t>2</a:t>
                </a:r>
                <a:endParaRPr b="0" i="0" sz="1100" u="none" cap="none" strike="noStrike">
                  <a:solidFill>
                    <a:schemeClr val="dk1"/>
                  </a:solidFill>
                  <a:latin typeface="Arial"/>
                  <a:ea typeface="Arial"/>
                  <a:cs typeface="Arial"/>
                  <a:sym typeface="Arial"/>
                </a:endParaRPr>
              </a:p>
            </p:txBody>
          </p:sp>
          <p:sp>
            <p:nvSpPr>
              <p:cNvPr id="589" name="Google Shape;589;p47"/>
              <p:cNvSpPr/>
              <p:nvPr/>
            </p:nvSpPr>
            <p:spPr>
              <a:xfrm>
                <a:off x="5023895" y="5830151"/>
                <a:ext cx="78548"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Helvetica Neue"/>
                  <a:buNone/>
                </a:pPr>
                <a:r>
                  <a:rPr lang="en-US" sz="1100">
                    <a:solidFill>
                      <a:srgbClr val="000000"/>
                    </a:solidFill>
                    <a:latin typeface="Helvetica Neue"/>
                    <a:ea typeface="Helvetica Neue"/>
                    <a:cs typeface="Helvetica Neue"/>
                    <a:sym typeface="Helvetica Neue"/>
                  </a:rPr>
                  <a:t>1</a:t>
                </a:r>
                <a:endParaRPr b="0" i="0" sz="1100" u="none" cap="none" strike="noStrike">
                  <a:solidFill>
                    <a:schemeClr val="dk1"/>
                  </a:solidFill>
                  <a:latin typeface="Arial"/>
                  <a:ea typeface="Arial"/>
                  <a:cs typeface="Arial"/>
                  <a:sym typeface="Arial"/>
                </a:endParaRPr>
              </a:p>
            </p:txBody>
          </p:sp>
          <p:sp>
            <p:nvSpPr>
              <p:cNvPr id="590" name="Google Shape;590;p47"/>
              <p:cNvSpPr/>
              <p:nvPr/>
            </p:nvSpPr>
            <p:spPr>
              <a:xfrm>
                <a:off x="5660965" y="5836922"/>
                <a:ext cx="78548"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Helvetica Neue"/>
                  <a:buNone/>
                </a:pPr>
                <a:r>
                  <a:rPr lang="en-US" sz="1100">
                    <a:solidFill>
                      <a:srgbClr val="000000"/>
                    </a:solidFill>
                    <a:latin typeface="Helvetica Neue"/>
                    <a:ea typeface="Helvetica Neue"/>
                    <a:cs typeface="Helvetica Neue"/>
                    <a:sym typeface="Helvetica Neue"/>
                  </a:rPr>
                  <a:t>3</a:t>
                </a:r>
                <a:endParaRPr b="0" i="0" sz="1100" u="none" cap="none" strike="noStrike">
                  <a:solidFill>
                    <a:schemeClr val="dk1"/>
                  </a:solidFill>
                  <a:latin typeface="Arial"/>
                  <a:ea typeface="Arial"/>
                  <a:cs typeface="Arial"/>
                  <a:sym typeface="Arial"/>
                </a:endParaRPr>
              </a:p>
            </p:txBody>
          </p:sp>
        </p:grpSp>
      </p:grpSp>
      <p:sp>
        <p:nvSpPr>
          <p:cNvPr id="591" name="Google Shape;591;p47"/>
          <p:cNvSpPr/>
          <p:nvPr/>
        </p:nvSpPr>
        <p:spPr>
          <a:xfrm>
            <a:off x="6160477" y="1169366"/>
            <a:ext cx="428077" cy="362303"/>
          </a:xfrm>
          <a:prstGeom prst="rect">
            <a:avLst/>
          </a:prstGeom>
          <a:solidFill>
            <a:schemeClr val="lt1">
              <a:alpha val="4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 name="Google Shape;592;p47"/>
          <p:cNvSpPr txBox="1"/>
          <p:nvPr/>
        </p:nvSpPr>
        <p:spPr>
          <a:xfrm rot="-5400000">
            <a:off x="-174094" y="1870247"/>
            <a:ext cx="1207680" cy="402291"/>
          </a:xfrm>
          <a:prstGeom prst="rect">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15693E"/>
              </a:buClr>
              <a:buSzPts val="2000"/>
              <a:buFont typeface="Times New Roman"/>
              <a:buNone/>
            </a:pPr>
            <a:r>
              <a:rPr b="1" lang="en-US" sz="2000">
                <a:solidFill>
                  <a:srgbClr val="15693E"/>
                </a:solidFill>
                <a:latin typeface="Arial"/>
                <a:ea typeface="Arial"/>
                <a:cs typeface="Arial"/>
                <a:sym typeface="Arial"/>
              </a:rPr>
              <a:t>Ambient</a:t>
            </a:r>
            <a:endParaRPr/>
          </a:p>
        </p:txBody>
      </p:sp>
      <p:sp>
        <p:nvSpPr>
          <p:cNvPr id="593" name="Google Shape;593;p47"/>
          <p:cNvSpPr txBox="1"/>
          <p:nvPr/>
        </p:nvSpPr>
        <p:spPr>
          <a:xfrm rot="-5400000">
            <a:off x="67157" y="4323780"/>
            <a:ext cx="725176" cy="402291"/>
          </a:xfrm>
          <a:prstGeom prst="rect">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15693E"/>
              </a:buClr>
              <a:buSzPts val="2000"/>
              <a:buFont typeface="Times New Roman"/>
              <a:buNone/>
            </a:pPr>
            <a:r>
              <a:rPr b="1" lang="en-US" sz="2000">
                <a:solidFill>
                  <a:srgbClr val="15693E"/>
                </a:solidFill>
                <a:latin typeface="Arial"/>
                <a:ea typeface="Arial"/>
                <a:cs typeface="Arial"/>
                <a:sym typeface="Arial"/>
              </a:rPr>
              <a:t>UHV</a:t>
            </a:r>
            <a:endParaRPr/>
          </a:p>
        </p:txBody>
      </p:sp>
      <p:sp>
        <p:nvSpPr>
          <p:cNvPr id="594" name="Google Shape;594;p47"/>
          <p:cNvSpPr txBox="1"/>
          <p:nvPr/>
        </p:nvSpPr>
        <p:spPr>
          <a:xfrm>
            <a:off x="6782" y="6172200"/>
            <a:ext cx="594265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 Strelcov et. al. ACS Nano 8 (6) 6449-6457 (2014)</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 Strelcov et. al. Nano Letters 15 (4), 2343-2349 (2015)</a:t>
            </a:r>
            <a:endParaRPr/>
          </a:p>
        </p:txBody>
      </p:sp>
      <p:sp>
        <p:nvSpPr>
          <p:cNvPr id="595" name="Google Shape;595;p47"/>
          <p:cNvSpPr/>
          <p:nvPr/>
        </p:nvSpPr>
        <p:spPr>
          <a:xfrm>
            <a:off x="3043376" y="494590"/>
            <a:ext cx="292740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BiFeO</a:t>
            </a:r>
            <a:r>
              <a:rPr baseline="-25000" lang="en-US" sz="1800">
                <a:solidFill>
                  <a:schemeClr val="dk1"/>
                </a:solidFill>
                <a:latin typeface="Arial"/>
                <a:ea typeface="Arial"/>
                <a:cs typeface="Arial"/>
                <a:sym typeface="Arial"/>
              </a:rPr>
              <a:t>3</a:t>
            </a:r>
            <a:r>
              <a:rPr lang="en-US" sz="1800">
                <a:solidFill>
                  <a:schemeClr val="dk1"/>
                </a:solidFill>
                <a:latin typeface="Arial"/>
                <a:ea typeface="Arial"/>
                <a:cs typeface="Arial"/>
                <a:sym typeface="Arial"/>
              </a:rPr>
              <a:t>-CoFe</a:t>
            </a:r>
            <a:r>
              <a:rPr baseline="-25000" lang="en-US" sz="1800">
                <a:solidFill>
                  <a:schemeClr val="dk1"/>
                </a:solidFill>
                <a:latin typeface="Arial"/>
                <a:ea typeface="Arial"/>
                <a:cs typeface="Arial"/>
                <a:sym typeface="Arial"/>
              </a:rPr>
              <a:t>2</a:t>
            </a:r>
            <a:r>
              <a:rPr lang="en-US" sz="1800">
                <a:solidFill>
                  <a:schemeClr val="dk1"/>
                </a:solidFill>
                <a:latin typeface="Arial"/>
                <a:ea typeface="Arial"/>
                <a:cs typeface="Arial"/>
                <a:sym typeface="Arial"/>
              </a:rPr>
              <a:t>O</a:t>
            </a:r>
            <a:r>
              <a:rPr baseline="-25000" lang="en-US" sz="1800">
                <a:solidFill>
                  <a:schemeClr val="dk1"/>
                </a:solidFill>
                <a:latin typeface="Arial"/>
                <a:ea typeface="Arial"/>
                <a:cs typeface="Arial"/>
                <a:sym typeface="Arial"/>
              </a:rPr>
              <a:t>4</a:t>
            </a:r>
            <a:r>
              <a:rPr lang="en-US" sz="1800">
                <a:solidFill>
                  <a:schemeClr val="dk1"/>
                </a:solidFill>
                <a:latin typeface="Arial"/>
                <a:ea typeface="Arial"/>
                <a:cs typeface="Arial"/>
                <a:sym typeface="Arial"/>
              </a:rPr>
              <a:t> FORC-IV</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48"/>
          <p:cNvSpPr/>
          <p:nvPr/>
        </p:nvSpPr>
        <p:spPr>
          <a:xfrm>
            <a:off x="0" y="0"/>
            <a:ext cx="9144000" cy="304800"/>
          </a:xfrm>
          <a:prstGeom prst="rect">
            <a:avLst/>
          </a:prstGeom>
          <a:gradFill>
            <a:gsLst>
              <a:gs pos="0">
                <a:srgbClr val="FFB089"/>
              </a:gs>
              <a:gs pos="35000">
                <a:srgbClr val="FFC7AC"/>
              </a:gs>
              <a:gs pos="100000">
                <a:srgbClr val="FFE7DC"/>
              </a:gs>
            </a:gsLst>
            <a:lin ang="16200000" scaled="0"/>
          </a:gradFill>
          <a:ln cap="flat" cmpd="sng" w="9525">
            <a:solidFill>
              <a:srgbClr val="DC722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1800" u="none" cap="none" strike="noStrike">
                <a:solidFill>
                  <a:schemeClr val="dk1"/>
                </a:solidFill>
                <a:latin typeface="Arial"/>
                <a:ea typeface="Arial"/>
                <a:cs typeface="Arial"/>
                <a:sym typeface="Arial"/>
              </a:rPr>
              <a:t>FORC-IV Measurement</a:t>
            </a:r>
            <a:endParaRPr/>
          </a:p>
        </p:txBody>
      </p:sp>
      <p:pic>
        <p:nvPicPr>
          <p:cNvPr descr="V:\FORC_IV\CFO_BFO_0003\light_figs\current_map_at_3.jpeg" id="601" name="Google Shape;601;p48"/>
          <p:cNvPicPr preferRelativeResize="0"/>
          <p:nvPr/>
        </p:nvPicPr>
        <p:blipFill rotWithShape="1">
          <a:blip r:embed="rId3">
            <a:alphaModFix/>
          </a:blip>
          <a:srcRect b="0" l="0" r="0" t="0"/>
          <a:stretch/>
        </p:blipFill>
        <p:spPr>
          <a:xfrm>
            <a:off x="152400" y="381000"/>
            <a:ext cx="4267200" cy="3200400"/>
          </a:xfrm>
          <a:prstGeom prst="rect">
            <a:avLst/>
          </a:prstGeom>
          <a:noFill/>
          <a:ln>
            <a:noFill/>
          </a:ln>
        </p:spPr>
      </p:pic>
      <p:pic>
        <p:nvPicPr>
          <p:cNvPr descr="V:\FORC_IV\CFO_BFO_0003\light_figs\IandV_cons_Slope.jpeg" id="602" name="Google Shape;602;p48"/>
          <p:cNvPicPr preferRelativeResize="0"/>
          <p:nvPr/>
        </p:nvPicPr>
        <p:blipFill rotWithShape="1">
          <a:blip r:embed="rId4">
            <a:alphaModFix/>
          </a:blip>
          <a:srcRect b="0" l="0" r="0" t="0"/>
          <a:stretch/>
        </p:blipFill>
        <p:spPr>
          <a:xfrm>
            <a:off x="4724400" y="371475"/>
            <a:ext cx="4267200" cy="3200400"/>
          </a:xfrm>
          <a:prstGeom prst="rect">
            <a:avLst/>
          </a:prstGeom>
          <a:noFill/>
          <a:ln>
            <a:noFill/>
          </a:ln>
        </p:spPr>
      </p:pic>
      <p:pic>
        <p:nvPicPr>
          <p:cNvPr descr="V:\FORC_IV\CFO_BFO_0003\light_figs\IandV_constSlope.jpeg" id="603" name="Google Shape;603;p48"/>
          <p:cNvPicPr preferRelativeResize="0"/>
          <p:nvPr/>
        </p:nvPicPr>
        <p:blipFill rotWithShape="1">
          <a:blip r:embed="rId5">
            <a:alphaModFix/>
          </a:blip>
          <a:srcRect b="0" l="0" r="0" t="0"/>
          <a:stretch/>
        </p:blipFill>
        <p:spPr>
          <a:xfrm>
            <a:off x="19050" y="3886200"/>
            <a:ext cx="3048000" cy="2286000"/>
          </a:xfrm>
          <a:prstGeom prst="rect">
            <a:avLst/>
          </a:prstGeom>
          <a:noFill/>
          <a:ln>
            <a:noFill/>
          </a:ln>
        </p:spPr>
      </p:pic>
      <p:pic>
        <p:nvPicPr>
          <p:cNvPr descr="V:\FORC_IV\CFO_BFO_0003\light_figs\IandV_max_cur.jpeg" id="604" name="Google Shape;604;p48"/>
          <p:cNvPicPr preferRelativeResize="0"/>
          <p:nvPr/>
        </p:nvPicPr>
        <p:blipFill rotWithShape="1">
          <a:blip r:embed="rId6">
            <a:alphaModFix/>
          </a:blip>
          <a:srcRect b="0" l="0" r="0" t="0"/>
          <a:stretch/>
        </p:blipFill>
        <p:spPr>
          <a:xfrm>
            <a:off x="2971800" y="3886200"/>
            <a:ext cx="3047999" cy="2286000"/>
          </a:xfrm>
          <a:prstGeom prst="rect">
            <a:avLst/>
          </a:prstGeom>
          <a:noFill/>
          <a:ln>
            <a:noFill/>
          </a:ln>
        </p:spPr>
      </p:pic>
      <p:pic>
        <p:nvPicPr>
          <p:cNvPr descr="V:\FORC_IV\CFO_BFO_0003\light_figs\IandV_max_loop.jpeg" id="605" name="Google Shape;605;p48"/>
          <p:cNvPicPr preferRelativeResize="0"/>
          <p:nvPr/>
        </p:nvPicPr>
        <p:blipFill rotWithShape="1">
          <a:blip r:embed="rId7">
            <a:alphaModFix/>
          </a:blip>
          <a:srcRect b="0" l="0" r="0" t="0"/>
          <a:stretch/>
        </p:blipFill>
        <p:spPr>
          <a:xfrm>
            <a:off x="5924550" y="3886201"/>
            <a:ext cx="3047998" cy="2285999"/>
          </a:xfrm>
          <a:prstGeom prst="rect">
            <a:avLst/>
          </a:prstGeom>
          <a:noFill/>
          <a:ln>
            <a:noFill/>
          </a:ln>
        </p:spPr>
      </p:pic>
      <p:sp>
        <p:nvSpPr>
          <p:cNvPr id="606" name="Google Shape;606;p48"/>
          <p:cNvSpPr txBox="1"/>
          <p:nvPr/>
        </p:nvSpPr>
        <p:spPr>
          <a:xfrm>
            <a:off x="762000" y="5410200"/>
            <a:ext cx="312907"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1"/>
                </a:solidFill>
                <a:latin typeface="Arial"/>
                <a:ea typeface="Arial"/>
                <a:cs typeface="Arial"/>
                <a:sym typeface="Arial"/>
              </a:rPr>
              <a:t>1</a:t>
            </a:r>
            <a:endParaRPr/>
          </a:p>
        </p:txBody>
      </p:sp>
      <p:sp>
        <p:nvSpPr>
          <p:cNvPr id="607" name="Google Shape;607;p48"/>
          <p:cNvSpPr txBox="1"/>
          <p:nvPr/>
        </p:nvSpPr>
        <p:spPr>
          <a:xfrm>
            <a:off x="1386596" y="5068568"/>
            <a:ext cx="312907"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1"/>
                </a:solidFill>
                <a:latin typeface="Arial"/>
                <a:ea typeface="Arial"/>
                <a:cs typeface="Arial"/>
                <a:sym typeface="Arial"/>
              </a:rPr>
              <a:t>2</a:t>
            </a:r>
            <a:endParaRPr/>
          </a:p>
        </p:txBody>
      </p:sp>
      <p:sp>
        <p:nvSpPr>
          <p:cNvPr id="608" name="Google Shape;608;p48"/>
          <p:cNvSpPr txBox="1"/>
          <p:nvPr/>
        </p:nvSpPr>
        <p:spPr>
          <a:xfrm>
            <a:off x="1924050" y="4495800"/>
            <a:ext cx="312907"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1"/>
                </a:solidFill>
                <a:latin typeface="Arial"/>
                <a:ea typeface="Arial"/>
                <a:cs typeface="Arial"/>
                <a:sym typeface="Arial"/>
              </a:rPr>
              <a:t>3</a:t>
            </a:r>
            <a:endParaRPr/>
          </a:p>
        </p:txBody>
      </p:sp>
      <p:sp>
        <p:nvSpPr>
          <p:cNvPr id="609" name="Google Shape;609;p48"/>
          <p:cNvSpPr txBox="1"/>
          <p:nvPr/>
        </p:nvSpPr>
        <p:spPr>
          <a:xfrm>
            <a:off x="5371802" y="1472571"/>
            <a:ext cx="312907"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1"/>
                </a:solidFill>
                <a:latin typeface="Arial"/>
                <a:ea typeface="Arial"/>
                <a:cs typeface="Arial"/>
                <a:sym typeface="Arial"/>
              </a:rPr>
              <a:t>1</a:t>
            </a:r>
            <a:endParaRPr/>
          </a:p>
        </p:txBody>
      </p:sp>
      <p:sp>
        <p:nvSpPr>
          <p:cNvPr id="610" name="Google Shape;610;p48"/>
          <p:cNvSpPr txBox="1"/>
          <p:nvPr/>
        </p:nvSpPr>
        <p:spPr>
          <a:xfrm>
            <a:off x="6048374" y="1132207"/>
            <a:ext cx="312907"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1"/>
                </a:solidFill>
                <a:latin typeface="Arial"/>
                <a:ea typeface="Arial"/>
                <a:cs typeface="Arial"/>
                <a:sym typeface="Arial"/>
              </a:rPr>
              <a:t>2</a:t>
            </a:r>
            <a:endParaRPr/>
          </a:p>
        </p:txBody>
      </p:sp>
      <p:sp>
        <p:nvSpPr>
          <p:cNvPr id="611" name="Google Shape;611;p48"/>
          <p:cNvSpPr txBox="1"/>
          <p:nvPr/>
        </p:nvSpPr>
        <p:spPr>
          <a:xfrm>
            <a:off x="7086600" y="781684"/>
            <a:ext cx="312907"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chemeClr val="dk1"/>
                </a:solidFill>
                <a:latin typeface="Arial"/>
                <a:ea typeface="Arial"/>
                <a:cs typeface="Arial"/>
                <a:sym typeface="Arial"/>
              </a:rPr>
              <a:t>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Isn’t my data already perfect?</a:t>
            </a:r>
            <a:endParaRPr/>
          </a:p>
        </p:txBody>
      </p:sp>
      <p:sp>
        <p:nvSpPr>
          <p:cNvPr id="161" name="Google Shape;161;p22"/>
          <p:cNvSpPr txBox="1"/>
          <p:nvPr/>
        </p:nvSpPr>
        <p:spPr>
          <a:xfrm>
            <a:off x="228601" y="304800"/>
            <a:ext cx="8763000" cy="64633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Arial"/>
                <a:ea typeface="Arial"/>
                <a:cs typeface="Arial"/>
                <a:sym typeface="Arial"/>
              </a:rPr>
              <a:t>Real world data are generally: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1" marL="457200" marR="0" rtl="0" algn="l">
              <a:spcBef>
                <a:spcPts val="0"/>
              </a:spcBef>
              <a:spcAft>
                <a:spcPts val="0"/>
              </a:spcAft>
              <a:buNone/>
            </a:pPr>
            <a:r>
              <a:rPr b="0" i="1" lang="en-US" sz="1800" u="sng" cap="none" strike="noStrike">
                <a:solidFill>
                  <a:schemeClr val="dk1"/>
                </a:solidFill>
                <a:latin typeface="Arial"/>
                <a:ea typeface="Arial"/>
                <a:cs typeface="Arial"/>
                <a:sym typeface="Arial"/>
              </a:rPr>
              <a:t>Incomplete:</a:t>
            </a:r>
            <a:r>
              <a:rPr b="0" i="1"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missing values, lacking attributes of interest, or containing only aggregate data</a:t>
            </a:r>
            <a:endParaRPr/>
          </a:p>
          <a:p>
            <a:pPr indent="0" lvl="1"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1" lang="en-US" sz="1800" u="sng" cap="none" strike="noStrike">
                <a:solidFill>
                  <a:schemeClr val="dk1"/>
                </a:solidFill>
                <a:latin typeface="Arial"/>
                <a:ea typeface="Arial"/>
                <a:cs typeface="Arial"/>
                <a:sym typeface="Arial"/>
              </a:rPr>
              <a:t>Noisy:</a:t>
            </a:r>
            <a:r>
              <a:rPr b="0" i="1"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containing errors or outliers</a:t>
            </a:r>
            <a:endParaRPr/>
          </a:p>
          <a:p>
            <a:pPr indent="0" lvl="1"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1" lang="en-US" sz="1800" u="sng" cap="none" strike="noStrike">
                <a:solidFill>
                  <a:schemeClr val="dk1"/>
                </a:solidFill>
                <a:latin typeface="Arial"/>
                <a:ea typeface="Arial"/>
                <a:cs typeface="Arial"/>
                <a:sym typeface="Arial"/>
              </a:rPr>
              <a:t>Inconsistent:</a:t>
            </a:r>
            <a:r>
              <a:rPr b="0" i="1"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containing discrepancies in codes or names</a:t>
            </a:r>
            <a:endParaRPr/>
          </a:p>
          <a:p>
            <a:pPr indent="0" lvl="1"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Tasks in data preprocessing:</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1" marL="457200" marR="0" rtl="0" algn="l">
              <a:spcBef>
                <a:spcPts val="0"/>
              </a:spcBef>
              <a:spcAft>
                <a:spcPts val="0"/>
              </a:spcAft>
              <a:buNone/>
            </a:pPr>
            <a:r>
              <a:rPr b="0" i="1" lang="en-US" sz="1800" u="sng" cap="none" strike="noStrike">
                <a:solidFill>
                  <a:schemeClr val="dk1"/>
                </a:solidFill>
                <a:latin typeface="Arial"/>
                <a:ea typeface="Arial"/>
                <a:cs typeface="Arial"/>
                <a:sym typeface="Arial"/>
              </a:rPr>
              <a:t>Data cleaning:</a:t>
            </a:r>
            <a:r>
              <a:rPr b="0" i="1"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fill in missing values, smooth noisy data, identify or remove outliers, and resolve inconsistencies</a:t>
            </a:r>
            <a:endParaRPr/>
          </a:p>
          <a:p>
            <a:pPr indent="0" lvl="1"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1" lang="en-US" sz="1800" u="sng" cap="none" strike="noStrike">
                <a:solidFill>
                  <a:schemeClr val="dk1"/>
                </a:solidFill>
                <a:latin typeface="Arial"/>
                <a:ea typeface="Arial"/>
                <a:cs typeface="Arial"/>
                <a:sym typeface="Arial"/>
              </a:rPr>
              <a:t>Data integration:</a:t>
            </a:r>
            <a:r>
              <a:rPr b="0" i="1"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using multiple databases, data cubes, or files</a:t>
            </a:r>
            <a:endParaRPr/>
          </a:p>
          <a:p>
            <a:pPr indent="0" lvl="1"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1" lang="en-US" sz="1800" u="sng" cap="none" strike="noStrike">
                <a:solidFill>
                  <a:schemeClr val="dk1"/>
                </a:solidFill>
                <a:latin typeface="Arial"/>
                <a:ea typeface="Arial"/>
                <a:cs typeface="Arial"/>
                <a:sym typeface="Arial"/>
              </a:rPr>
              <a:t>Data transformation:</a:t>
            </a:r>
            <a:r>
              <a:rPr b="0" i="1"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normalization and aggregation</a:t>
            </a:r>
            <a:endParaRPr/>
          </a:p>
          <a:p>
            <a:pPr indent="0" lvl="1"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1" lang="en-US" sz="1800" u="sng" cap="none" strike="noStrike">
                <a:solidFill>
                  <a:schemeClr val="dk1"/>
                </a:solidFill>
                <a:latin typeface="Arial"/>
                <a:ea typeface="Arial"/>
                <a:cs typeface="Arial"/>
                <a:sym typeface="Arial"/>
              </a:rPr>
              <a:t>Data reduction:</a:t>
            </a:r>
            <a:r>
              <a:rPr b="0" i="0" lang="en-US" sz="1800" u="none" cap="none" strike="noStrike">
                <a:solidFill>
                  <a:schemeClr val="dk1"/>
                </a:solidFill>
                <a:latin typeface="Arial"/>
                <a:ea typeface="Arial"/>
                <a:cs typeface="Arial"/>
                <a:sym typeface="Arial"/>
              </a:rPr>
              <a:t> reducing the volume but producing the same or similar analytical results</a:t>
            </a:r>
            <a:endParaRPr/>
          </a:p>
          <a:p>
            <a:pPr indent="0" lvl="1"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1" lang="en-US" sz="1800" u="sng" cap="none" strike="noStrike">
                <a:solidFill>
                  <a:schemeClr val="dk1"/>
                </a:solidFill>
                <a:latin typeface="Arial"/>
                <a:ea typeface="Arial"/>
                <a:cs typeface="Arial"/>
                <a:sym typeface="Arial"/>
              </a:rPr>
              <a:t>Data discretization:</a:t>
            </a:r>
            <a:r>
              <a:rPr b="0" i="0" lang="en-US" sz="1800" u="none" cap="none" strike="noStrike">
                <a:solidFill>
                  <a:schemeClr val="dk1"/>
                </a:solidFill>
                <a:latin typeface="Arial"/>
                <a:ea typeface="Arial"/>
                <a:cs typeface="Arial"/>
                <a:sym typeface="Arial"/>
              </a:rPr>
              <a:t> part of data reduction, replacing numerical attributes with nominal ones.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49"/>
          <p:cNvSpPr/>
          <p:nvPr/>
        </p:nvSpPr>
        <p:spPr>
          <a:xfrm>
            <a:off x="3048000" y="914400"/>
            <a:ext cx="3124200" cy="647701"/>
          </a:xfrm>
          <a:prstGeom prst="flowChartInputOutput">
            <a:avLst/>
          </a:prstGeom>
          <a:solidFill>
            <a:schemeClr val="accent6"/>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7" name="Google Shape;617;p49"/>
          <p:cNvSpPr/>
          <p:nvPr/>
        </p:nvSpPr>
        <p:spPr>
          <a:xfrm>
            <a:off x="3048000" y="2627869"/>
            <a:ext cx="3124200" cy="647701"/>
          </a:xfrm>
          <a:prstGeom prst="flowChartInputOutput">
            <a:avLst/>
          </a:prstGeom>
          <a:solidFill>
            <a:srgbClr val="FFF5CC"/>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8" name="Google Shape;618;p49"/>
          <p:cNvSpPr/>
          <p:nvPr/>
        </p:nvSpPr>
        <p:spPr>
          <a:xfrm>
            <a:off x="3048000" y="2437370"/>
            <a:ext cx="3124200" cy="647701"/>
          </a:xfrm>
          <a:prstGeom prst="flowChartInputOutput">
            <a:avLst/>
          </a:prstGeom>
          <a:solidFill>
            <a:srgbClr val="7F66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9" name="Google Shape;619;p49"/>
          <p:cNvSpPr/>
          <p:nvPr/>
        </p:nvSpPr>
        <p:spPr>
          <a:xfrm>
            <a:off x="3048000" y="2265918"/>
            <a:ext cx="3124200" cy="647701"/>
          </a:xfrm>
          <a:prstGeom prst="flowChartInputOutput">
            <a:avLst/>
          </a:prstGeom>
          <a:solidFill>
            <a:srgbClr val="BF99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0" name="Google Shape;620;p49"/>
          <p:cNvSpPr/>
          <p:nvPr/>
        </p:nvSpPr>
        <p:spPr>
          <a:xfrm>
            <a:off x="3048000" y="2094469"/>
            <a:ext cx="3124200" cy="647701"/>
          </a:xfrm>
          <a:prstGeom prst="flowChartInputOutput">
            <a:avLst/>
          </a:prstGeom>
          <a:solidFill>
            <a:srgbClr val="FFE166"/>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1" name="Google Shape;621;p49"/>
          <p:cNvSpPr/>
          <p:nvPr/>
        </p:nvSpPr>
        <p:spPr>
          <a:xfrm>
            <a:off x="3048000" y="1905000"/>
            <a:ext cx="3124200" cy="647701"/>
          </a:xfrm>
          <a:prstGeom prst="flowChartInputOutput">
            <a:avLst/>
          </a:prstGeom>
          <a:solidFill>
            <a:srgbClr val="FEEB99"/>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2" name="Google Shape;622;p49"/>
          <p:cNvSpPr/>
          <p:nvPr/>
        </p:nvSpPr>
        <p:spPr>
          <a:xfrm>
            <a:off x="6098275" y="838717"/>
            <a:ext cx="609600" cy="2513052"/>
          </a:xfrm>
          <a:prstGeom prst="rightBrace">
            <a:avLst>
              <a:gd fmla="val 8333" name="adj1"/>
              <a:gd fmla="val 50000" name="adj2"/>
            </a:avLst>
          </a:prstGeom>
          <a:noFill/>
          <a:ln cap="flat" cmpd="sng" w="9525">
            <a:solidFill>
              <a:srgbClr val="2A69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3" name="Google Shape;623;p49"/>
          <p:cNvSpPr/>
          <p:nvPr/>
        </p:nvSpPr>
        <p:spPr>
          <a:xfrm>
            <a:off x="6934200" y="1065768"/>
            <a:ext cx="2057400" cy="1872216"/>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4" name="Google Shape;624;p49"/>
          <p:cNvSpPr txBox="1"/>
          <p:nvPr/>
        </p:nvSpPr>
        <p:spPr>
          <a:xfrm>
            <a:off x="7804844" y="2930603"/>
            <a:ext cx="316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a:t>
            </a:r>
            <a:endParaRPr/>
          </a:p>
        </p:txBody>
      </p:sp>
      <p:sp>
        <p:nvSpPr>
          <p:cNvPr id="625" name="Google Shape;625;p49"/>
          <p:cNvSpPr txBox="1"/>
          <p:nvPr/>
        </p:nvSpPr>
        <p:spPr>
          <a:xfrm>
            <a:off x="6691826" y="1820386"/>
            <a:ext cx="2423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a:t>
            </a:r>
            <a:endParaRPr/>
          </a:p>
        </p:txBody>
      </p:sp>
      <p:sp>
        <p:nvSpPr>
          <p:cNvPr id="626" name="Google Shape;626;p49"/>
          <p:cNvSpPr/>
          <p:nvPr/>
        </p:nvSpPr>
        <p:spPr>
          <a:xfrm>
            <a:off x="7137400" y="1446770"/>
            <a:ext cx="1714500" cy="1205145"/>
          </a:xfrm>
          <a:custGeom>
            <a:pathLst>
              <a:path extrusionOk="0" h="1205145" w="1714500">
                <a:moveTo>
                  <a:pt x="0" y="1193800"/>
                </a:moveTo>
                <a:cubicBezTo>
                  <a:pt x="261408" y="1211791"/>
                  <a:pt x="522817" y="1229783"/>
                  <a:pt x="685800" y="1066800"/>
                </a:cubicBezTo>
                <a:cubicBezTo>
                  <a:pt x="848783" y="903817"/>
                  <a:pt x="806450" y="393700"/>
                  <a:pt x="977900" y="215900"/>
                </a:cubicBezTo>
                <a:cubicBezTo>
                  <a:pt x="1149350" y="38100"/>
                  <a:pt x="1589617" y="33867"/>
                  <a:pt x="1714500" y="0"/>
                </a:cubicBezTo>
              </a:path>
            </a:pathLst>
          </a:custGeom>
          <a:noFill/>
          <a:ln cap="flat" cmpd="sng" w="25400">
            <a:solidFill>
              <a:srgbClr val="234F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27" name="Google Shape;627;p49"/>
          <p:cNvCxnSpPr>
            <a:stCxn id="623" idx="0"/>
            <a:endCxn id="624" idx="0"/>
          </p:cNvCxnSpPr>
          <p:nvPr/>
        </p:nvCxnSpPr>
        <p:spPr>
          <a:xfrm>
            <a:off x="7962900" y="1065768"/>
            <a:ext cx="0" cy="1864800"/>
          </a:xfrm>
          <a:prstGeom prst="straightConnector1">
            <a:avLst/>
          </a:prstGeom>
          <a:noFill/>
          <a:ln cap="flat" cmpd="sng" w="9525">
            <a:solidFill>
              <a:schemeClr val="dk1"/>
            </a:solidFill>
            <a:prstDash val="dash"/>
            <a:round/>
            <a:headEnd len="sm" w="sm" type="none"/>
            <a:tailEnd len="sm" w="sm" type="none"/>
          </a:ln>
        </p:spPr>
      </p:cxnSp>
      <p:cxnSp>
        <p:nvCxnSpPr>
          <p:cNvPr id="628" name="Google Shape;628;p49"/>
          <p:cNvCxnSpPr>
            <a:stCxn id="623" idx="1"/>
            <a:endCxn id="623" idx="3"/>
          </p:cNvCxnSpPr>
          <p:nvPr/>
        </p:nvCxnSpPr>
        <p:spPr>
          <a:xfrm>
            <a:off x="6934200" y="2001876"/>
            <a:ext cx="2057400" cy="0"/>
          </a:xfrm>
          <a:prstGeom prst="straightConnector1">
            <a:avLst/>
          </a:prstGeom>
          <a:noFill/>
          <a:ln cap="flat" cmpd="sng" w="9525">
            <a:solidFill>
              <a:schemeClr val="dk1"/>
            </a:solidFill>
            <a:prstDash val="dash"/>
            <a:round/>
            <a:headEnd len="sm" w="sm" type="none"/>
            <a:tailEnd len="sm" w="sm" type="none"/>
          </a:ln>
        </p:spPr>
      </p:cxnSp>
      <p:sp>
        <p:nvSpPr>
          <p:cNvPr id="629" name="Google Shape;629;p49"/>
          <p:cNvSpPr/>
          <p:nvPr/>
        </p:nvSpPr>
        <p:spPr>
          <a:xfrm flipH="1">
            <a:off x="2583651" y="846806"/>
            <a:ext cx="537200" cy="2513052"/>
          </a:xfrm>
          <a:prstGeom prst="rightBrace">
            <a:avLst>
              <a:gd fmla="val 8333" name="adj1"/>
              <a:gd fmla="val 13614" name="adj2"/>
            </a:avLst>
          </a:prstGeom>
          <a:noFill/>
          <a:ln cap="flat" cmpd="sng" w="9525">
            <a:solidFill>
              <a:srgbClr val="2A69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V:\FORC_IV\CFO_BFO_0003\light_figs\current_map_at_3.jpeg" id="630" name="Google Shape;630;p49"/>
          <p:cNvPicPr preferRelativeResize="0"/>
          <p:nvPr/>
        </p:nvPicPr>
        <p:blipFill rotWithShape="1">
          <a:blip r:embed="rId3">
            <a:alphaModFix/>
          </a:blip>
          <a:srcRect b="10685" l="12813" r="18235" t="7259"/>
          <a:stretch/>
        </p:blipFill>
        <p:spPr>
          <a:xfrm>
            <a:off x="141811" y="942614"/>
            <a:ext cx="2479940" cy="2213455"/>
          </a:xfrm>
          <a:prstGeom prst="rect">
            <a:avLst/>
          </a:prstGeom>
          <a:noFill/>
          <a:ln>
            <a:noFill/>
          </a:ln>
        </p:spPr>
      </p:pic>
      <p:sp>
        <p:nvSpPr>
          <p:cNvPr id="631" name="Google Shape;631;p49"/>
          <p:cNvSpPr/>
          <p:nvPr/>
        </p:nvSpPr>
        <p:spPr>
          <a:xfrm>
            <a:off x="0" y="0"/>
            <a:ext cx="9144000" cy="304800"/>
          </a:xfrm>
          <a:prstGeom prst="rect">
            <a:avLst/>
          </a:prstGeom>
          <a:gradFill>
            <a:gsLst>
              <a:gs pos="0">
                <a:srgbClr val="FFB089"/>
              </a:gs>
              <a:gs pos="35000">
                <a:srgbClr val="FFC7AC"/>
              </a:gs>
              <a:gs pos="100000">
                <a:srgbClr val="FFE7DC"/>
              </a:gs>
            </a:gsLst>
            <a:lin ang="16200000" scaled="0"/>
          </a:gradFill>
          <a:ln cap="flat" cmpd="sng" w="9525">
            <a:solidFill>
              <a:srgbClr val="DC722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1800" u="none" cap="none" strike="noStrike">
                <a:solidFill>
                  <a:schemeClr val="dk1"/>
                </a:solidFill>
                <a:latin typeface="Arial"/>
                <a:ea typeface="Arial"/>
                <a:cs typeface="Arial"/>
                <a:sym typeface="Arial"/>
              </a:rPr>
              <a:t>3D Data Architecture of a FORC-IV Measurement</a:t>
            </a:r>
            <a:endParaRPr/>
          </a:p>
        </p:txBody>
      </p:sp>
      <p:grpSp>
        <p:nvGrpSpPr>
          <p:cNvPr id="632" name="Google Shape;632;p49"/>
          <p:cNvGrpSpPr/>
          <p:nvPr/>
        </p:nvGrpSpPr>
        <p:grpSpPr>
          <a:xfrm>
            <a:off x="5011167" y="4118918"/>
            <a:ext cx="2814511" cy="2041227"/>
            <a:chOff x="3030377" y="4343400"/>
            <a:chExt cx="2814511" cy="2041227"/>
          </a:xfrm>
        </p:grpSpPr>
        <p:pic>
          <p:nvPicPr>
            <p:cNvPr descr="Data Cube Image" id="633" name="Google Shape;633;p49"/>
            <p:cNvPicPr preferRelativeResize="0"/>
            <p:nvPr/>
          </p:nvPicPr>
          <p:blipFill rotWithShape="1">
            <a:blip r:embed="rId4">
              <a:alphaModFix/>
            </a:blip>
            <a:srcRect b="0" l="0" r="0" t="0"/>
            <a:stretch/>
          </p:blipFill>
          <p:spPr>
            <a:xfrm>
              <a:off x="3709987" y="4343400"/>
              <a:ext cx="1724025" cy="1704976"/>
            </a:xfrm>
            <a:prstGeom prst="rect">
              <a:avLst/>
            </a:prstGeom>
            <a:noFill/>
            <a:ln>
              <a:noFill/>
            </a:ln>
          </p:spPr>
        </p:pic>
        <p:cxnSp>
          <p:nvCxnSpPr>
            <p:cNvPr id="634" name="Google Shape;634;p49"/>
            <p:cNvCxnSpPr/>
            <p:nvPr/>
          </p:nvCxnSpPr>
          <p:spPr>
            <a:xfrm rot="10800000">
              <a:off x="3429000" y="4487985"/>
              <a:ext cx="152400" cy="1219200"/>
            </a:xfrm>
            <a:prstGeom prst="straightConnector1">
              <a:avLst/>
            </a:prstGeom>
            <a:noFill/>
            <a:ln cap="flat" cmpd="sng" w="19050">
              <a:solidFill>
                <a:schemeClr val="dk1"/>
              </a:solidFill>
              <a:prstDash val="solid"/>
              <a:round/>
              <a:headEnd len="sm" w="sm" type="none"/>
              <a:tailEnd len="med" w="med" type="stealth"/>
            </a:ln>
          </p:spPr>
        </p:cxnSp>
        <p:cxnSp>
          <p:nvCxnSpPr>
            <p:cNvPr id="635" name="Google Shape;635;p49"/>
            <p:cNvCxnSpPr/>
            <p:nvPr/>
          </p:nvCxnSpPr>
          <p:spPr>
            <a:xfrm>
              <a:off x="3581400" y="5707185"/>
              <a:ext cx="1295400" cy="541215"/>
            </a:xfrm>
            <a:prstGeom prst="straightConnector1">
              <a:avLst/>
            </a:prstGeom>
            <a:noFill/>
            <a:ln cap="flat" cmpd="sng" w="19050">
              <a:solidFill>
                <a:schemeClr val="dk1"/>
              </a:solidFill>
              <a:prstDash val="solid"/>
              <a:round/>
              <a:headEnd len="sm" w="sm" type="none"/>
              <a:tailEnd len="med" w="med" type="stealth"/>
            </a:ln>
          </p:spPr>
        </p:cxnSp>
        <p:cxnSp>
          <p:nvCxnSpPr>
            <p:cNvPr id="636" name="Google Shape;636;p49"/>
            <p:cNvCxnSpPr/>
            <p:nvPr/>
          </p:nvCxnSpPr>
          <p:spPr>
            <a:xfrm flipH="1" rot="10800000">
              <a:off x="4876800" y="5458535"/>
              <a:ext cx="685800" cy="762000"/>
            </a:xfrm>
            <a:prstGeom prst="straightConnector1">
              <a:avLst/>
            </a:prstGeom>
            <a:noFill/>
            <a:ln cap="flat" cmpd="sng" w="19050">
              <a:solidFill>
                <a:schemeClr val="dk1"/>
              </a:solidFill>
              <a:prstDash val="solid"/>
              <a:round/>
              <a:headEnd len="sm" w="sm" type="none"/>
              <a:tailEnd len="med" w="med" type="stealth"/>
            </a:ln>
          </p:spPr>
        </p:cxnSp>
        <p:sp>
          <p:nvSpPr>
            <p:cNvPr id="637" name="Google Shape;637;p49"/>
            <p:cNvSpPr txBox="1"/>
            <p:nvPr/>
          </p:nvSpPr>
          <p:spPr>
            <a:xfrm>
              <a:off x="3904569" y="6015295"/>
              <a:ext cx="30328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638" name="Google Shape;638;p49"/>
            <p:cNvSpPr txBox="1"/>
            <p:nvPr/>
          </p:nvSpPr>
          <p:spPr>
            <a:xfrm>
              <a:off x="3030377" y="5011222"/>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639" name="Google Shape;639;p49"/>
            <p:cNvSpPr txBox="1"/>
            <p:nvPr/>
          </p:nvSpPr>
          <p:spPr>
            <a:xfrm>
              <a:off x="5280310" y="5845370"/>
              <a:ext cx="56457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I-V </a:t>
              </a:r>
              <a:endParaRPr/>
            </a:p>
          </p:txBody>
        </p:sp>
      </p:grpSp>
      <p:sp>
        <p:nvSpPr>
          <p:cNvPr id="640" name="Google Shape;640;p49"/>
          <p:cNvSpPr/>
          <p:nvPr/>
        </p:nvSpPr>
        <p:spPr>
          <a:xfrm>
            <a:off x="19050" y="3586411"/>
            <a:ext cx="4533900" cy="258532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The IV response is measured at each spatial pixel as a function of a triangular excitation wave peaking at an arbitrary pre-set maximal value</a:t>
            </a:r>
            <a:endParaRPr/>
          </a:p>
          <a:p>
            <a:pPr indent="0" lvl="0" marL="0" marR="0" rtl="0" algn="ctr">
              <a:spcBef>
                <a:spcPts val="0"/>
              </a:spcBef>
              <a:spcAft>
                <a:spcPts val="0"/>
              </a:spcAft>
              <a:buNone/>
            </a:pPr>
            <a:r>
              <a:t/>
            </a:r>
            <a:endParaRPr i="1" sz="1800">
              <a:solidFill>
                <a:schemeClr val="dk1"/>
              </a:solidFill>
              <a:latin typeface="Arial"/>
              <a:ea typeface="Arial"/>
              <a:cs typeface="Arial"/>
              <a:sym typeface="Arial"/>
            </a:endParaRPr>
          </a:p>
          <a:p>
            <a:pPr indent="0" lvl="0" marL="0" marR="0" rtl="0" algn="ctr">
              <a:spcBef>
                <a:spcPts val="0"/>
              </a:spcBef>
              <a:spcAft>
                <a:spcPts val="0"/>
              </a:spcAft>
              <a:buNone/>
            </a:pPr>
            <a:r>
              <a:rPr i="1" lang="en-US" sz="1800">
                <a:solidFill>
                  <a:schemeClr val="dk1"/>
                </a:solidFill>
                <a:latin typeface="Arial"/>
                <a:ea typeface="Arial"/>
                <a:cs typeface="Arial"/>
                <a:sym typeface="Arial"/>
              </a:rPr>
              <a:t>Multiple range IV curves are collected as a result – forming a 3D hyperspectral dataset; where the IV behavior vector is supported on a 2D grid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50"/>
          <p:cNvSpPr/>
          <p:nvPr/>
        </p:nvSpPr>
        <p:spPr>
          <a:xfrm>
            <a:off x="0" y="0"/>
            <a:ext cx="9144000" cy="304800"/>
          </a:xfrm>
          <a:prstGeom prst="rect">
            <a:avLst/>
          </a:prstGeom>
          <a:gradFill>
            <a:gsLst>
              <a:gs pos="0">
                <a:srgbClr val="FFB089"/>
              </a:gs>
              <a:gs pos="35000">
                <a:srgbClr val="FFC7AC"/>
              </a:gs>
              <a:gs pos="100000">
                <a:srgbClr val="FFE7DC"/>
              </a:gs>
            </a:gsLst>
            <a:lin ang="16200000" scaled="0"/>
          </a:gradFill>
          <a:ln cap="flat" cmpd="sng" w="9525">
            <a:solidFill>
              <a:srgbClr val="DC722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1800" u="none" cap="none" strike="noStrike">
                <a:solidFill>
                  <a:schemeClr val="dk1"/>
                </a:solidFill>
                <a:latin typeface="Arial"/>
                <a:ea typeface="Arial"/>
                <a:cs typeface="Arial"/>
                <a:sym typeface="Arial"/>
              </a:rPr>
              <a:t>3D Data Architecture of a FORC-IV Measurement</a:t>
            </a:r>
            <a:endParaRPr/>
          </a:p>
        </p:txBody>
      </p:sp>
      <p:pic>
        <p:nvPicPr>
          <p:cNvPr descr="V:\FORC_IV\CFO_BFO_0003\column35_pixel1.jpeg" id="646" name="Google Shape;646;p50"/>
          <p:cNvPicPr preferRelativeResize="0"/>
          <p:nvPr/>
        </p:nvPicPr>
        <p:blipFill rotWithShape="1">
          <a:blip r:embed="rId3">
            <a:alphaModFix/>
          </a:blip>
          <a:srcRect b="0" l="0" r="0" t="0"/>
          <a:stretch/>
        </p:blipFill>
        <p:spPr>
          <a:xfrm>
            <a:off x="0" y="914400"/>
            <a:ext cx="3149600" cy="2362200"/>
          </a:xfrm>
          <a:prstGeom prst="rect">
            <a:avLst/>
          </a:prstGeom>
          <a:noFill/>
          <a:ln>
            <a:noFill/>
          </a:ln>
        </p:spPr>
      </p:pic>
      <p:pic>
        <p:nvPicPr>
          <p:cNvPr descr="V:\FORC_IV\CFO_BFO_0003\column35_pixel26.jpeg" id="647" name="Google Shape;647;p50"/>
          <p:cNvPicPr preferRelativeResize="0"/>
          <p:nvPr/>
        </p:nvPicPr>
        <p:blipFill rotWithShape="1">
          <a:blip r:embed="rId4">
            <a:alphaModFix/>
          </a:blip>
          <a:srcRect b="0" l="0" r="0" t="0"/>
          <a:stretch/>
        </p:blipFill>
        <p:spPr>
          <a:xfrm>
            <a:off x="2997200" y="914400"/>
            <a:ext cx="3149600" cy="2362200"/>
          </a:xfrm>
          <a:prstGeom prst="rect">
            <a:avLst/>
          </a:prstGeom>
          <a:noFill/>
          <a:ln>
            <a:noFill/>
          </a:ln>
        </p:spPr>
      </p:pic>
      <p:pic>
        <p:nvPicPr>
          <p:cNvPr descr="V:\FORC_IV\CFO_BFO_0003\column35_pixel32.jpeg" id="648" name="Google Shape;648;p50"/>
          <p:cNvPicPr preferRelativeResize="0"/>
          <p:nvPr/>
        </p:nvPicPr>
        <p:blipFill rotWithShape="1">
          <a:blip r:embed="rId5">
            <a:alphaModFix/>
          </a:blip>
          <a:srcRect b="0" l="0" r="0" t="0"/>
          <a:stretch/>
        </p:blipFill>
        <p:spPr>
          <a:xfrm>
            <a:off x="5994400" y="914400"/>
            <a:ext cx="3149600" cy="2362200"/>
          </a:xfrm>
          <a:prstGeom prst="rect">
            <a:avLst/>
          </a:prstGeom>
          <a:noFill/>
          <a:ln>
            <a:noFill/>
          </a:ln>
        </p:spPr>
      </p:pic>
      <p:pic>
        <p:nvPicPr>
          <p:cNvPr descr="V:\FORC_IV\CFO_BFO_0003\column35_pixel50.jpeg" id="649" name="Google Shape;649;p50"/>
          <p:cNvPicPr preferRelativeResize="0"/>
          <p:nvPr/>
        </p:nvPicPr>
        <p:blipFill rotWithShape="1">
          <a:blip r:embed="rId6">
            <a:alphaModFix/>
          </a:blip>
          <a:srcRect b="0" l="0" r="0" t="0"/>
          <a:stretch/>
        </p:blipFill>
        <p:spPr>
          <a:xfrm>
            <a:off x="0" y="3562350"/>
            <a:ext cx="3149600" cy="2362200"/>
          </a:xfrm>
          <a:prstGeom prst="rect">
            <a:avLst/>
          </a:prstGeom>
          <a:noFill/>
          <a:ln>
            <a:noFill/>
          </a:ln>
        </p:spPr>
      </p:pic>
      <p:pic>
        <p:nvPicPr>
          <p:cNvPr descr="V:\FORC_IV\CFO_BFO_0003\column35_pixel33.jpeg" id="650" name="Google Shape;650;p50"/>
          <p:cNvPicPr preferRelativeResize="0"/>
          <p:nvPr/>
        </p:nvPicPr>
        <p:blipFill rotWithShape="1">
          <a:blip r:embed="rId7">
            <a:alphaModFix/>
          </a:blip>
          <a:srcRect b="0" l="0" r="0" t="0"/>
          <a:stretch/>
        </p:blipFill>
        <p:spPr>
          <a:xfrm>
            <a:off x="2997200" y="3562350"/>
            <a:ext cx="3149600" cy="2362200"/>
          </a:xfrm>
          <a:prstGeom prst="rect">
            <a:avLst/>
          </a:prstGeom>
          <a:noFill/>
          <a:ln>
            <a:noFill/>
          </a:ln>
        </p:spPr>
      </p:pic>
      <p:pic>
        <p:nvPicPr>
          <p:cNvPr descr="V:\FORC_IV\CFO_BFO_0003\column35_pixel28.jpeg" id="651" name="Google Shape;651;p50"/>
          <p:cNvPicPr preferRelativeResize="0"/>
          <p:nvPr/>
        </p:nvPicPr>
        <p:blipFill rotWithShape="1">
          <a:blip r:embed="rId8">
            <a:alphaModFix/>
          </a:blip>
          <a:srcRect b="0" l="0" r="0" t="0"/>
          <a:stretch/>
        </p:blipFill>
        <p:spPr>
          <a:xfrm>
            <a:off x="5994400" y="3562350"/>
            <a:ext cx="3149600" cy="2362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grpSp>
        <p:nvGrpSpPr>
          <p:cNvPr id="656" name="Google Shape;656;p51"/>
          <p:cNvGrpSpPr/>
          <p:nvPr/>
        </p:nvGrpSpPr>
        <p:grpSpPr>
          <a:xfrm>
            <a:off x="2867769" y="2808119"/>
            <a:ext cx="1472184" cy="1207823"/>
            <a:chOff x="1655064" y="1755372"/>
            <a:chExt cx="1468553" cy="1264930"/>
          </a:xfrm>
        </p:grpSpPr>
        <p:pic>
          <p:nvPicPr>
            <p:cNvPr id="657" name="Google Shape;657;p51"/>
            <p:cNvPicPr preferRelativeResize="0"/>
            <p:nvPr/>
          </p:nvPicPr>
          <p:blipFill rotWithShape="1">
            <a:blip r:embed="rId3">
              <a:alphaModFix/>
            </a:blip>
            <a:srcRect b="0" l="0" r="0" t="0"/>
            <a:stretch/>
          </p:blipFill>
          <p:spPr>
            <a:xfrm>
              <a:off x="1986106" y="1755372"/>
              <a:ext cx="1137511" cy="1185155"/>
            </a:xfrm>
            <a:prstGeom prst="rect">
              <a:avLst/>
            </a:prstGeom>
            <a:noFill/>
            <a:ln cap="flat" cmpd="sng" w="12700">
              <a:solidFill>
                <a:srgbClr val="000000"/>
              </a:solidFill>
              <a:prstDash val="solid"/>
              <a:miter lim="800000"/>
              <a:headEnd len="sm" w="sm" type="none"/>
              <a:tailEnd len="sm" w="sm" type="none"/>
            </a:ln>
          </p:spPr>
        </p:pic>
        <p:grpSp>
          <p:nvGrpSpPr>
            <p:cNvPr id="658" name="Google Shape;658;p51"/>
            <p:cNvGrpSpPr/>
            <p:nvPr/>
          </p:nvGrpSpPr>
          <p:grpSpPr>
            <a:xfrm>
              <a:off x="1842448" y="1755654"/>
              <a:ext cx="60032" cy="1183487"/>
              <a:chOff x="1541200" y="1999657"/>
              <a:chExt cx="90487" cy="1271588"/>
            </a:xfrm>
          </p:grpSpPr>
          <p:sp>
            <p:nvSpPr>
              <p:cNvPr id="659" name="Google Shape;659;p51"/>
              <p:cNvSpPr/>
              <p:nvPr/>
            </p:nvSpPr>
            <p:spPr>
              <a:xfrm>
                <a:off x="1541200" y="1999657"/>
                <a:ext cx="90487" cy="127158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660" name="Google Shape;660;p51"/>
              <p:cNvSpPr/>
              <p:nvPr/>
            </p:nvSpPr>
            <p:spPr>
              <a:xfrm>
                <a:off x="1541200" y="1999657"/>
                <a:ext cx="90487" cy="1271588"/>
              </a:xfrm>
              <a:prstGeom prst="rect">
                <a:avLst/>
              </a:prstGeom>
              <a:noFill/>
              <a:ln cap="flat" cmpd="sng" w="127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pic>
            <p:nvPicPr>
              <p:cNvPr id="661" name="Google Shape;661;p51"/>
              <p:cNvPicPr preferRelativeResize="0"/>
              <p:nvPr/>
            </p:nvPicPr>
            <p:blipFill rotWithShape="1">
              <a:blip r:embed="rId4">
                <a:alphaModFix/>
              </a:blip>
              <a:srcRect b="0" l="0" r="0" t="0"/>
              <a:stretch/>
            </p:blipFill>
            <p:spPr>
              <a:xfrm>
                <a:off x="1541200" y="1999657"/>
                <a:ext cx="90487" cy="1271588"/>
              </a:xfrm>
              <a:prstGeom prst="rect">
                <a:avLst/>
              </a:prstGeom>
              <a:noFill/>
              <a:ln cap="flat" cmpd="sng" w="9525">
                <a:solidFill>
                  <a:srgbClr val="000000"/>
                </a:solidFill>
                <a:prstDash val="solid"/>
                <a:miter lim="800000"/>
                <a:headEnd len="sm" w="sm" type="none"/>
                <a:tailEnd len="sm" w="sm" type="none"/>
              </a:ln>
            </p:spPr>
          </p:pic>
          <p:cxnSp>
            <p:nvCxnSpPr>
              <p:cNvPr id="662" name="Google Shape;662;p51"/>
              <p:cNvCxnSpPr/>
              <p:nvPr/>
            </p:nvCxnSpPr>
            <p:spPr>
              <a:xfrm rot="10800000">
                <a:off x="1617400" y="3044232"/>
                <a:ext cx="14287" cy="0"/>
              </a:xfrm>
              <a:prstGeom prst="straightConnector1">
                <a:avLst/>
              </a:prstGeom>
              <a:noFill/>
              <a:ln cap="flat" cmpd="sng" w="12700">
                <a:solidFill>
                  <a:srgbClr val="000000"/>
                </a:solidFill>
                <a:prstDash val="solid"/>
                <a:round/>
                <a:headEnd len="med" w="med" type="none"/>
                <a:tailEnd len="med" w="med" type="none"/>
              </a:ln>
            </p:spPr>
          </p:cxnSp>
          <p:cxnSp>
            <p:nvCxnSpPr>
              <p:cNvPr id="663" name="Google Shape;663;p51"/>
              <p:cNvCxnSpPr/>
              <p:nvPr/>
            </p:nvCxnSpPr>
            <p:spPr>
              <a:xfrm>
                <a:off x="1541200" y="3044232"/>
                <a:ext cx="9525" cy="0"/>
              </a:xfrm>
              <a:prstGeom prst="straightConnector1">
                <a:avLst/>
              </a:prstGeom>
              <a:noFill/>
              <a:ln cap="flat" cmpd="sng" w="12700">
                <a:solidFill>
                  <a:srgbClr val="000000"/>
                </a:solidFill>
                <a:prstDash val="solid"/>
                <a:round/>
                <a:headEnd len="med" w="med" type="none"/>
                <a:tailEnd len="med" w="med" type="none"/>
              </a:ln>
            </p:spPr>
          </p:cxnSp>
          <p:cxnSp>
            <p:nvCxnSpPr>
              <p:cNvPr id="664" name="Google Shape;664;p51"/>
              <p:cNvCxnSpPr/>
              <p:nvPr/>
            </p:nvCxnSpPr>
            <p:spPr>
              <a:xfrm rot="10800000">
                <a:off x="1617400" y="2823569"/>
                <a:ext cx="14287" cy="0"/>
              </a:xfrm>
              <a:prstGeom prst="straightConnector1">
                <a:avLst/>
              </a:prstGeom>
              <a:noFill/>
              <a:ln cap="flat" cmpd="sng" w="12700">
                <a:solidFill>
                  <a:srgbClr val="000000"/>
                </a:solidFill>
                <a:prstDash val="solid"/>
                <a:round/>
                <a:headEnd len="med" w="med" type="none"/>
                <a:tailEnd len="med" w="med" type="none"/>
              </a:ln>
            </p:spPr>
          </p:cxnSp>
          <p:cxnSp>
            <p:nvCxnSpPr>
              <p:cNvPr id="665" name="Google Shape;665;p51"/>
              <p:cNvCxnSpPr/>
              <p:nvPr/>
            </p:nvCxnSpPr>
            <p:spPr>
              <a:xfrm>
                <a:off x="1541200" y="2823569"/>
                <a:ext cx="9525" cy="0"/>
              </a:xfrm>
              <a:prstGeom prst="straightConnector1">
                <a:avLst/>
              </a:prstGeom>
              <a:noFill/>
              <a:ln cap="flat" cmpd="sng" w="12700">
                <a:solidFill>
                  <a:srgbClr val="000000"/>
                </a:solidFill>
                <a:prstDash val="solid"/>
                <a:round/>
                <a:headEnd len="med" w="med" type="none"/>
                <a:tailEnd len="med" w="med" type="none"/>
              </a:ln>
            </p:spPr>
          </p:cxnSp>
          <p:cxnSp>
            <p:nvCxnSpPr>
              <p:cNvPr id="666" name="Google Shape;666;p51"/>
              <p:cNvCxnSpPr/>
              <p:nvPr/>
            </p:nvCxnSpPr>
            <p:spPr>
              <a:xfrm rot="10800000">
                <a:off x="1617400" y="2601319"/>
                <a:ext cx="14287" cy="0"/>
              </a:xfrm>
              <a:prstGeom prst="straightConnector1">
                <a:avLst/>
              </a:prstGeom>
              <a:noFill/>
              <a:ln cap="flat" cmpd="sng" w="12700">
                <a:solidFill>
                  <a:srgbClr val="000000"/>
                </a:solidFill>
                <a:prstDash val="solid"/>
                <a:round/>
                <a:headEnd len="med" w="med" type="none"/>
                <a:tailEnd len="med" w="med" type="none"/>
              </a:ln>
            </p:spPr>
          </p:cxnSp>
          <p:cxnSp>
            <p:nvCxnSpPr>
              <p:cNvPr id="667" name="Google Shape;667;p51"/>
              <p:cNvCxnSpPr/>
              <p:nvPr/>
            </p:nvCxnSpPr>
            <p:spPr>
              <a:xfrm>
                <a:off x="1541200" y="2601319"/>
                <a:ext cx="9525" cy="0"/>
              </a:xfrm>
              <a:prstGeom prst="straightConnector1">
                <a:avLst/>
              </a:prstGeom>
              <a:noFill/>
              <a:ln cap="flat" cmpd="sng" w="12700">
                <a:solidFill>
                  <a:srgbClr val="000000"/>
                </a:solidFill>
                <a:prstDash val="solid"/>
                <a:round/>
                <a:headEnd len="med" w="med" type="none"/>
                <a:tailEnd len="med" w="med" type="none"/>
              </a:ln>
            </p:spPr>
          </p:cxnSp>
          <p:cxnSp>
            <p:nvCxnSpPr>
              <p:cNvPr id="668" name="Google Shape;668;p51"/>
              <p:cNvCxnSpPr/>
              <p:nvPr/>
            </p:nvCxnSpPr>
            <p:spPr>
              <a:xfrm rot="10800000">
                <a:off x="1617400" y="2375894"/>
                <a:ext cx="14287" cy="0"/>
              </a:xfrm>
              <a:prstGeom prst="straightConnector1">
                <a:avLst/>
              </a:prstGeom>
              <a:noFill/>
              <a:ln cap="flat" cmpd="sng" w="12700">
                <a:solidFill>
                  <a:srgbClr val="000000"/>
                </a:solidFill>
                <a:prstDash val="solid"/>
                <a:round/>
                <a:headEnd len="med" w="med" type="none"/>
                <a:tailEnd len="med" w="med" type="none"/>
              </a:ln>
            </p:spPr>
          </p:cxnSp>
          <p:cxnSp>
            <p:nvCxnSpPr>
              <p:cNvPr id="669" name="Google Shape;669;p51"/>
              <p:cNvCxnSpPr/>
              <p:nvPr/>
            </p:nvCxnSpPr>
            <p:spPr>
              <a:xfrm>
                <a:off x="1541200" y="2375894"/>
                <a:ext cx="9525" cy="0"/>
              </a:xfrm>
              <a:prstGeom prst="straightConnector1">
                <a:avLst/>
              </a:prstGeom>
              <a:noFill/>
              <a:ln cap="flat" cmpd="sng" w="12700">
                <a:solidFill>
                  <a:srgbClr val="000000"/>
                </a:solidFill>
                <a:prstDash val="solid"/>
                <a:round/>
                <a:headEnd len="med" w="med" type="none"/>
                <a:tailEnd len="med" w="med" type="none"/>
              </a:ln>
            </p:spPr>
          </p:cxnSp>
          <p:cxnSp>
            <p:nvCxnSpPr>
              <p:cNvPr id="670" name="Google Shape;670;p51"/>
              <p:cNvCxnSpPr/>
              <p:nvPr/>
            </p:nvCxnSpPr>
            <p:spPr>
              <a:xfrm rot="10800000">
                <a:off x="1617400" y="2153644"/>
                <a:ext cx="14287" cy="0"/>
              </a:xfrm>
              <a:prstGeom prst="straightConnector1">
                <a:avLst/>
              </a:prstGeom>
              <a:noFill/>
              <a:ln cap="flat" cmpd="sng" w="12700">
                <a:solidFill>
                  <a:srgbClr val="000000"/>
                </a:solidFill>
                <a:prstDash val="solid"/>
                <a:round/>
                <a:headEnd len="med" w="med" type="none"/>
                <a:tailEnd len="med" w="med" type="none"/>
              </a:ln>
            </p:spPr>
          </p:cxnSp>
          <p:cxnSp>
            <p:nvCxnSpPr>
              <p:cNvPr id="671" name="Google Shape;671;p51"/>
              <p:cNvCxnSpPr/>
              <p:nvPr/>
            </p:nvCxnSpPr>
            <p:spPr>
              <a:xfrm>
                <a:off x="1541200" y="2153644"/>
                <a:ext cx="9525" cy="0"/>
              </a:xfrm>
              <a:prstGeom prst="straightConnector1">
                <a:avLst/>
              </a:prstGeom>
              <a:noFill/>
              <a:ln cap="flat" cmpd="sng" w="12700">
                <a:solidFill>
                  <a:srgbClr val="000000"/>
                </a:solidFill>
                <a:prstDash val="solid"/>
                <a:round/>
                <a:headEnd len="med" w="med" type="none"/>
                <a:tailEnd len="med" w="med" type="none"/>
              </a:ln>
            </p:spPr>
          </p:cxnSp>
        </p:grpSp>
        <p:grpSp>
          <p:nvGrpSpPr>
            <p:cNvPr id="672" name="Google Shape;672;p51"/>
            <p:cNvGrpSpPr/>
            <p:nvPr/>
          </p:nvGrpSpPr>
          <p:grpSpPr>
            <a:xfrm>
              <a:off x="1655064" y="1828799"/>
              <a:ext cx="165116" cy="1191503"/>
              <a:chOff x="1814956" y="1899748"/>
              <a:chExt cx="176052" cy="1270419"/>
            </a:xfrm>
          </p:grpSpPr>
          <p:sp>
            <p:nvSpPr>
              <p:cNvPr id="673" name="Google Shape;673;p51"/>
              <p:cNvSpPr/>
              <p:nvPr/>
            </p:nvSpPr>
            <p:spPr>
              <a:xfrm>
                <a:off x="1814956" y="2790336"/>
                <a:ext cx="170495" cy="15465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0.1</a:t>
                </a:r>
                <a:endParaRPr b="0" i="0" sz="900" u="none" cap="none" strike="noStrike">
                  <a:solidFill>
                    <a:schemeClr val="dk1"/>
                  </a:solidFill>
                  <a:latin typeface="Arial"/>
                  <a:ea typeface="Arial"/>
                  <a:cs typeface="Arial"/>
                  <a:sym typeface="Arial"/>
                </a:endParaRPr>
              </a:p>
            </p:txBody>
          </p:sp>
          <p:sp>
            <p:nvSpPr>
              <p:cNvPr id="674" name="Google Shape;674;p51"/>
              <p:cNvSpPr/>
              <p:nvPr/>
            </p:nvSpPr>
            <p:spPr>
              <a:xfrm>
                <a:off x="1814956" y="2568086"/>
                <a:ext cx="170495" cy="15465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0.2</a:t>
                </a:r>
                <a:endParaRPr b="0" i="0" sz="900" u="none" cap="none" strike="noStrike">
                  <a:solidFill>
                    <a:schemeClr val="dk1"/>
                  </a:solidFill>
                  <a:latin typeface="Arial"/>
                  <a:ea typeface="Arial"/>
                  <a:cs typeface="Arial"/>
                  <a:sym typeface="Arial"/>
                </a:endParaRPr>
              </a:p>
            </p:txBody>
          </p:sp>
          <p:sp>
            <p:nvSpPr>
              <p:cNvPr id="675" name="Google Shape;675;p51"/>
              <p:cNvSpPr/>
              <p:nvPr/>
            </p:nvSpPr>
            <p:spPr>
              <a:xfrm>
                <a:off x="1814956" y="2345836"/>
                <a:ext cx="170495" cy="15465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0.3</a:t>
                </a:r>
                <a:endParaRPr b="0" i="0" sz="900" u="none" cap="none" strike="noStrike">
                  <a:solidFill>
                    <a:schemeClr val="dk1"/>
                  </a:solidFill>
                  <a:latin typeface="Arial"/>
                  <a:ea typeface="Arial"/>
                  <a:cs typeface="Arial"/>
                  <a:sym typeface="Arial"/>
                </a:endParaRPr>
              </a:p>
            </p:txBody>
          </p:sp>
          <p:sp>
            <p:nvSpPr>
              <p:cNvPr id="676" name="Google Shape;676;p51"/>
              <p:cNvSpPr/>
              <p:nvPr/>
            </p:nvSpPr>
            <p:spPr>
              <a:xfrm>
                <a:off x="1814956" y="2120412"/>
                <a:ext cx="170495" cy="15465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0.4</a:t>
                </a:r>
                <a:endParaRPr b="0" i="0" sz="900" u="none" cap="none" strike="noStrike">
                  <a:solidFill>
                    <a:schemeClr val="dk1"/>
                  </a:solidFill>
                  <a:latin typeface="Arial"/>
                  <a:ea typeface="Arial"/>
                  <a:cs typeface="Arial"/>
                  <a:sym typeface="Arial"/>
                </a:endParaRPr>
              </a:p>
            </p:txBody>
          </p:sp>
          <p:sp>
            <p:nvSpPr>
              <p:cNvPr id="677" name="Google Shape;677;p51"/>
              <p:cNvSpPr/>
              <p:nvPr/>
            </p:nvSpPr>
            <p:spPr>
              <a:xfrm>
                <a:off x="1814956" y="1899748"/>
                <a:ext cx="170495" cy="15465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0.5</a:t>
                </a:r>
                <a:endParaRPr b="0" i="0" sz="900" u="none" cap="none" strike="noStrike">
                  <a:solidFill>
                    <a:schemeClr val="dk1"/>
                  </a:solidFill>
                  <a:latin typeface="Arial"/>
                  <a:ea typeface="Arial"/>
                  <a:cs typeface="Arial"/>
                  <a:sym typeface="Arial"/>
                </a:endParaRPr>
              </a:p>
            </p:txBody>
          </p:sp>
          <p:sp>
            <p:nvSpPr>
              <p:cNvPr id="678" name="Google Shape;678;p51"/>
              <p:cNvSpPr/>
              <p:nvPr/>
            </p:nvSpPr>
            <p:spPr>
              <a:xfrm>
                <a:off x="1820513" y="3015513"/>
                <a:ext cx="170495" cy="15465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0.0</a:t>
                </a:r>
                <a:endParaRPr b="0" i="0" sz="900" u="none" cap="none" strike="noStrike">
                  <a:solidFill>
                    <a:schemeClr val="dk1"/>
                  </a:solidFill>
                  <a:latin typeface="Arial"/>
                  <a:ea typeface="Arial"/>
                  <a:cs typeface="Arial"/>
                  <a:sym typeface="Arial"/>
                </a:endParaRPr>
              </a:p>
            </p:txBody>
          </p:sp>
        </p:grpSp>
      </p:grpSp>
      <p:grpSp>
        <p:nvGrpSpPr>
          <p:cNvPr id="679" name="Google Shape;679;p51"/>
          <p:cNvGrpSpPr/>
          <p:nvPr/>
        </p:nvGrpSpPr>
        <p:grpSpPr>
          <a:xfrm>
            <a:off x="4487125" y="2734966"/>
            <a:ext cx="1481328" cy="1280602"/>
            <a:chOff x="3227832" y="1698323"/>
            <a:chExt cx="1472757" cy="1336621"/>
          </a:xfrm>
        </p:grpSpPr>
        <p:pic>
          <p:nvPicPr>
            <p:cNvPr id="680" name="Google Shape;680;p51"/>
            <p:cNvPicPr preferRelativeResize="0"/>
            <p:nvPr/>
          </p:nvPicPr>
          <p:blipFill rotWithShape="1">
            <a:blip r:embed="rId5">
              <a:alphaModFix/>
            </a:blip>
            <a:srcRect b="0" l="0" r="0" t="0"/>
            <a:stretch/>
          </p:blipFill>
          <p:spPr>
            <a:xfrm>
              <a:off x="3559982" y="1760341"/>
              <a:ext cx="1140607" cy="1183487"/>
            </a:xfrm>
            <a:prstGeom prst="rect">
              <a:avLst/>
            </a:prstGeom>
            <a:noFill/>
            <a:ln cap="flat" cmpd="sng" w="12700">
              <a:solidFill>
                <a:srgbClr val="000000"/>
              </a:solidFill>
              <a:prstDash val="solid"/>
              <a:miter lim="800000"/>
              <a:headEnd len="sm" w="sm" type="none"/>
              <a:tailEnd len="sm" w="sm" type="none"/>
            </a:ln>
          </p:spPr>
        </p:pic>
        <p:grpSp>
          <p:nvGrpSpPr>
            <p:cNvPr id="681" name="Google Shape;681;p51"/>
            <p:cNvGrpSpPr/>
            <p:nvPr/>
          </p:nvGrpSpPr>
          <p:grpSpPr>
            <a:xfrm>
              <a:off x="3419908" y="1760343"/>
              <a:ext cx="60032" cy="1183487"/>
              <a:chOff x="5036825" y="1989866"/>
              <a:chExt cx="64008" cy="1261872"/>
            </a:xfrm>
          </p:grpSpPr>
          <p:sp>
            <p:nvSpPr>
              <p:cNvPr id="682" name="Google Shape;682;p51"/>
              <p:cNvSpPr/>
              <p:nvPr/>
            </p:nvSpPr>
            <p:spPr>
              <a:xfrm>
                <a:off x="5036825" y="1989866"/>
                <a:ext cx="64008" cy="126187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683" name="Google Shape;683;p51"/>
              <p:cNvSpPr/>
              <p:nvPr/>
            </p:nvSpPr>
            <p:spPr>
              <a:xfrm>
                <a:off x="5036825" y="1989866"/>
                <a:ext cx="64008" cy="1261872"/>
              </a:xfrm>
              <a:prstGeom prst="rect">
                <a:avLst/>
              </a:prstGeom>
              <a:noFill/>
              <a:ln cap="flat" cmpd="sng" w="127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pic>
            <p:nvPicPr>
              <p:cNvPr id="684" name="Google Shape;684;p51"/>
              <p:cNvPicPr preferRelativeResize="0"/>
              <p:nvPr/>
            </p:nvPicPr>
            <p:blipFill rotWithShape="1">
              <a:blip r:embed="rId4">
                <a:alphaModFix/>
              </a:blip>
              <a:srcRect b="0" l="0" r="0" t="0"/>
              <a:stretch/>
            </p:blipFill>
            <p:spPr>
              <a:xfrm>
                <a:off x="5036825" y="1989866"/>
                <a:ext cx="64008" cy="1261872"/>
              </a:xfrm>
              <a:prstGeom prst="rect">
                <a:avLst/>
              </a:prstGeom>
              <a:noFill/>
              <a:ln cap="flat" cmpd="sng" w="9525">
                <a:solidFill>
                  <a:srgbClr val="000000"/>
                </a:solidFill>
                <a:prstDash val="solid"/>
                <a:miter lim="800000"/>
                <a:headEnd len="sm" w="sm" type="none"/>
                <a:tailEnd len="sm" w="sm" type="none"/>
              </a:ln>
            </p:spPr>
          </p:pic>
          <p:cxnSp>
            <p:nvCxnSpPr>
              <p:cNvPr id="685" name="Google Shape;685;p51"/>
              <p:cNvCxnSpPr/>
              <p:nvPr/>
            </p:nvCxnSpPr>
            <p:spPr>
              <a:xfrm rot="10800000">
                <a:off x="5090901" y="2990921"/>
                <a:ext cx="9932" cy="0"/>
              </a:xfrm>
              <a:prstGeom prst="straightConnector1">
                <a:avLst/>
              </a:prstGeom>
              <a:noFill/>
              <a:ln cap="flat" cmpd="sng" w="12700">
                <a:solidFill>
                  <a:srgbClr val="000000"/>
                </a:solidFill>
                <a:prstDash val="solid"/>
                <a:round/>
                <a:headEnd len="med" w="med" type="none"/>
                <a:tailEnd len="med" w="med" type="none"/>
              </a:ln>
            </p:spPr>
          </p:cxnSp>
          <p:cxnSp>
            <p:nvCxnSpPr>
              <p:cNvPr id="686" name="Google Shape;686;p51"/>
              <p:cNvCxnSpPr/>
              <p:nvPr/>
            </p:nvCxnSpPr>
            <p:spPr>
              <a:xfrm>
                <a:off x="5036825" y="2990921"/>
                <a:ext cx="6622" cy="0"/>
              </a:xfrm>
              <a:prstGeom prst="straightConnector1">
                <a:avLst/>
              </a:prstGeom>
              <a:noFill/>
              <a:ln cap="flat" cmpd="sng" w="12700">
                <a:solidFill>
                  <a:srgbClr val="000000"/>
                </a:solidFill>
                <a:prstDash val="solid"/>
                <a:round/>
                <a:headEnd len="med" w="med" type="none"/>
                <a:tailEnd len="med" w="med" type="none"/>
              </a:ln>
            </p:spPr>
          </p:cxnSp>
          <p:cxnSp>
            <p:nvCxnSpPr>
              <p:cNvPr id="687" name="Google Shape;687;p51"/>
              <p:cNvCxnSpPr/>
              <p:nvPr/>
            </p:nvCxnSpPr>
            <p:spPr>
              <a:xfrm rot="10800000">
                <a:off x="5090901" y="2734626"/>
                <a:ext cx="9932" cy="0"/>
              </a:xfrm>
              <a:prstGeom prst="straightConnector1">
                <a:avLst/>
              </a:prstGeom>
              <a:noFill/>
              <a:ln cap="flat" cmpd="sng" w="12700">
                <a:solidFill>
                  <a:srgbClr val="000000"/>
                </a:solidFill>
                <a:prstDash val="solid"/>
                <a:round/>
                <a:headEnd len="med" w="med" type="none"/>
                <a:tailEnd len="med" w="med" type="none"/>
              </a:ln>
            </p:spPr>
          </p:cxnSp>
          <p:cxnSp>
            <p:nvCxnSpPr>
              <p:cNvPr id="688" name="Google Shape;688;p51"/>
              <p:cNvCxnSpPr/>
              <p:nvPr/>
            </p:nvCxnSpPr>
            <p:spPr>
              <a:xfrm>
                <a:off x="5036825" y="2734626"/>
                <a:ext cx="6622" cy="0"/>
              </a:xfrm>
              <a:prstGeom prst="straightConnector1">
                <a:avLst/>
              </a:prstGeom>
              <a:noFill/>
              <a:ln cap="flat" cmpd="sng" w="12700">
                <a:solidFill>
                  <a:srgbClr val="000000"/>
                </a:solidFill>
                <a:prstDash val="solid"/>
                <a:round/>
                <a:headEnd len="med" w="med" type="none"/>
                <a:tailEnd len="med" w="med" type="none"/>
              </a:ln>
            </p:spPr>
          </p:cxnSp>
          <p:cxnSp>
            <p:nvCxnSpPr>
              <p:cNvPr id="689" name="Google Shape;689;p51"/>
              <p:cNvCxnSpPr/>
              <p:nvPr/>
            </p:nvCxnSpPr>
            <p:spPr>
              <a:xfrm rot="10800000">
                <a:off x="5090901" y="2478332"/>
                <a:ext cx="9932" cy="0"/>
              </a:xfrm>
              <a:prstGeom prst="straightConnector1">
                <a:avLst/>
              </a:prstGeom>
              <a:noFill/>
              <a:ln cap="flat" cmpd="sng" w="12700">
                <a:solidFill>
                  <a:srgbClr val="000000"/>
                </a:solidFill>
                <a:prstDash val="solid"/>
                <a:round/>
                <a:headEnd len="med" w="med" type="none"/>
                <a:tailEnd len="med" w="med" type="none"/>
              </a:ln>
            </p:spPr>
          </p:cxnSp>
          <p:cxnSp>
            <p:nvCxnSpPr>
              <p:cNvPr id="690" name="Google Shape;690;p51"/>
              <p:cNvCxnSpPr/>
              <p:nvPr/>
            </p:nvCxnSpPr>
            <p:spPr>
              <a:xfrm>
                <a:off x="5036825" y="2478332"/>
                <a:ext cx="6622" cy="0"/>
              </a:xfrm>
              <a:prstGeom prst="straightConnector1">
                <a:avLst/>
              </a:prstGeom>
              <a:noFill/>
              <a:ln cap="flat" cmpd="sng" w="12700">
                <a:solidFill>
                  <a:srgbClr val="000000"/>
                </a:solidFill>
                <a:prstDash val="solid"/>
                <a:round/>
                <a:headEnd len="med" w="med" type="none"/>
                <a:tailEnd len="med" w="med" type="none"/>
              </a:ln>
            </p:spPr>
          </p:cxnSp>
          <p:cxnSp>
            <p:nvCxnSpPr>
              <p:cNvPr id="691" name="Google Shape;691;p51"/>
              <p:cNvCxnSpPr/>
              <p:nvPr/>
            </p:nvCxnSpPr>
            <p:spPr>
              <a:xfrm rot="10800000">
                <a:off x="5090901" y="2220531"/>
                <a:ext cx="9932" cy="0"/>
              </a:xfrm>
              <a:prstGeom prst="straightConnector1">
                <a:avLst/>
              </a:prstGeom>
              <a:noFill/>
              <a:ln cap="flat" cmpd="sng" w="12700">
                <a:solidFill>
                  <a:srgbClr val="000000"/>
                </a:solidFill>
                <a:prstDash val="solid"/>
                <a:round/>
                <a:headEnd len="med" w="med" type="none"/>
                <a:tailEnd len="med" w="med" type="none"/>
              </a:ln>
            </p:spPr>
          </p:cxnSp>
          <p:cxnSp>
            <p:nvCxnSpPr>
              <p:cNvPr id="692" name="Google Shape;692;p51"/>
              <p:cNvCxnSpPr/>
              <p:nvPr/>
            </p:nvCxnSpPr>
            <p:spPr>
              <a:xfrm>
                <a:off x="5036825" y="2220531"/>
                <a:ext cx="6622" cy="0"/>
              </a:xfrm>
              <a:prstGeom prst="straightConnector1">
                <a:avLst/>
              </a:prstGeom>
              <a:noFill/>
              <a:ln cap="flat" cmpd="sng" w="12700">
                <a:solidFill>
                  <a:srgbClr val="000000"/>
                </a:solidFill>
                <a:prstDash val="solid"/>
                <a:round/>
                <a:headEnd len="med" w="med" type="none"/>
                <a:tailEnd len="med" w="med" type="none"/>
              </a:ln>
            </p:spPr>
          </p:cxnSp>
        </p:grpSp>
        <p:grpSp>
          <p:nvGrpSpPr>
            <p:cNvPr id="693" name="Google Shape;693;p51"/>
            <p:cNvGrpSpPr/>
            <p:nvPr/>
          </p:nvGrpSpPr>
          <p:grpSpPr>
            <a:xfrm>
              <a:off x="3227832" y="1698323"/>
              <a:ext cx="167235" cy="1336621"/>
              <a:chOff x="3721238" y="3823962"/>
              <a:chExt cx="178312" cy="1425149"/>
            </a:xfrm>
          </p:grpSpPr>
          <p:grpSp>
            <p:nvGrpSpPr>
              <p:cNvPr id="694" name="Google Shape;694;p51"/>
              <p:cNvGrpSpPr/>
              <p:nvPr/>
            </p:nvGrpSpPr>
            <p:grpSpPr>
              <a:xfrm>
                <a:off x="3721238" y="4056300"/>
                <a:ext cx="178312" cy="930104"/>
                <a:chOff x="4149280" y="4065792"/>
                <a:chExt cx="178312" cy="930104"/>
              </a:xfrm>
            </p:grpSpPr>
            <p:sp>
              <p:nvSpPr>
                <p:cNvPr id="695" name="Google Shape;695;p51"/>
                <p:cNvSpPr/>
                <p:nvPr/>
              </p:nvSpPr>
              <p:spPr>
                <a:xfrm>
                  <a:off x="4149280" y="4841764"/>
                  <a:ext cx="169929" cy="1541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0.2</a:t>
                  </a:r>
                  <a:endParaRPr b="0" i="0" sz="900" u="none" cap="none" strike="noStrike">
                    <a:solidFill>
                      <a:schemeClr val="dk1"/>
                    </a:solidFill>
                    <a:latin typeface="Arial"/>
                    <a:ea typeface="Arial"/>
                    <a:cs typeface="Arial"/>
                    <a:sym typeface="Arial"/>
                  </a:endParaRPr>
                </a:p>
              </p:txBody>
            </p:sp>
            <p:sp>
              <p:nvSpPr>
                <p:cNvPr id="696" name="Google Shape;696;p51"/>
                <p:cNvSpPr/>
                <p:nvPr/>
              </p:nvSpPr>
              <p:spPr>
                <a:xfrm>
                  <a:off x="4157663" y="4583612"/>
                  <a:ext cx="169929" cy="1541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0.4</a:t>
                  </a:r>
                  <a:endParaRPr b="0" i="0" sz="900" u="none" cap="none" strike="noStrike">
                    <a:solidFill>
                      <a:schemeClr val="dk1"/>
                    </a:solidFill>
                    <a:latin typeface="Arial"/>
                    <a:ea typeface="Arial"/>
                    <a:cs typeface="Arial"/>
                    <a:sym typeface="Arial"/>
                  </a:endParaRPr>
                </a:p>
              </p:txBody>
            </p:sp>
            <p:sp>
              <p:nvSpPr>
                <p:cNvPr id="697" name="Google Shape;697;p51"/>
                <p:cNvSpPr/>
                <p:nvPr/>
              </p:nvSpPr>
              <p:spPr>
                <a:xfrm>
                  <a:off x="4155192" y="4325461"/>
                  <a:ext cx="169929" cy="1541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0.6</a:t>
                  </a:r>
                  <a:endParaRPr b="0" i="0" sz="900" u="none" cap="none" strike="noStrike">
                    <a:solidFill>
                      <a:schemeClr val="dk1"/>
                    </a:solidFill>
                    <a:latin typeface="Arial"/>
                    <a:ea typeface="Arial"/>
                    <a:cs typeface="Arial"/>
                    <a:sym typeface="Arial"/>
                  </a:endParaRPr>
                </a:p>
              </p:txBody>
            </p:sp>
            <p:sp>
              <p:nvSpPr>
                <p:cNvPr id="698" name="Google Shape;698;p51"/>
                <p:cNvSpPr/>
                <p:nvPr/>
              </p:nvSpPr>
              <p:spPr>
                <a:xfrm>
                  <a:off x="4157663" y="4065792"/>
                  <a:ext cx="169929" cy="1541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0.8</a:t>
                  </a:r>
                  <a:endParaRPr b="0" i="0" sz="900" u="none" cap="none" strike="noStrike">
                    <a:solidFill>
                      <a:schemeClr val="dk1"/>
                    </a:solidFill>
                    <a:latin typeface="Arial"/>
                    <a:ea typeface="Arial"/>
                    <a:cs typeface="Arial"/>
                    <a:sym typeface="Arial"/>
                  </a:endParaRPr>
                </a:p>
              </p:txBody>
            </p:sp>
          </p:grpSp>
          <p:sp>
            <p:nvSpPr>
              <p:cNvPr id="699" name="Google Shape;699;p51"/>
              <p:cNvSpPr/>
              <p:nvPr/>
            </p:nvSpPr>
            <p:spPr>
              <a:xfrm>
                <a:off x="3729621" y="5094979"/>
                <a:ext cx="169929" cy="1541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0.0</a:t>
                </a:r>
                <a:endParaRPr b="0" i="0" sz="900" u="none" cap="none" strike="noStrike">
                  <a:solidFill>
                    <a:schemeClr val="dk1"/>
                  </a:solidFill>
                  <a:latin typeface="Arial"/>
                  <a:ea typeface="Arial"/>
                  <a:cs typeface="Arial"/>
                  <a:sym typeface="Arial"/>
                </a:endParaRPr>
              </a:p>
            </p:txBody>
          </p:sp>
          <p:sp>
            <p:nvSpPr>
              <p:cNvPr id="700" name="Google Shape;700;p51"/>
              <p:cNvSpPr/>
              <p:nvPr/>
            </p:nvSpPr>
            <p:spPr>
              <a:xfrm>
                <a:off x="3721238" y="3823962"/>
                <a:ext cx="169929" cy="1541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1.0</a:t>
                </a:r>
                <a:endParaRPr b="0" i="0" sz="900" u="none" cap="none" strike="noStrike">
                  <a:solidFill>
                    <a:schemeClr val="dk1"/>
                  </a:solidFill>
                  <a:latin typeface="Arial"/>
                  <a:ea typeface="Arial"/>
                  <a:cs typeface="Arial"/>
                  <a:sym typeface="Arial"/>
                </a:endParaRPr>
              </a:p>
            </p:txBody>
          </p:sp>
        </p:grpSp>
      </p:grpSp>
      <p:grpSp>
        <p:nvGrpSpPr>
          <p:cNvPr id="701" name="Google Shape;701;p51"/>
          <p:cNvGrpSpPr/>
          <p:nvPr/>
        </p:nvGrpSpPr>
        <p:grpSpPr>
          <a:xfrm>
            <a:off x="6093529" y="2796178"/>
            <a:ext cx="1486926" cy="1224958"/>
            <a:chOff x="4809724" y="1764348"/>
            <a:chExt cx="1477713" cy="1269583"/>
          </a:xfrm>
        </p:grpSpPr>
        <p:pic>
          <p:nvPicPr>
            <p:cNvPr id="702" name="Google Shape;702;p51"/>
            <p:cNvPicPr preferRelativeResize="0"/>
            <p:nvPr/>
          </p:nvPicPr>
          <p:blipFill rotWithShape="1">
            <a:blip r:embed="rId6">
              <a:alphaModFix/>
            </a:blip>
            <a:srcRect b="0" l="0" r="0" t="0"/>
            <a:stretch/>
          </p:blipFill>
          <p:spPr>
            <a:xfrm>
              <a:off x="5143972" y="1764348"/>
              <a:ext cx="1143465" cy="1183487"/>
            </a:xfrm>
            <a:prstGeom prst="rect">
              <a:avLst/>
            </a:prstGeom>
            <a:noFill/>
            <a:ln cap="flat" cmpd="sng" w="12700">
              <a:solidFill>
                <a:srgbClr val="000000"/>
              </a:solidFill>
              <a:prstDash val="solid"/>
              <a:miter lim="800000"/>
              <a:headEnd len="sm" w="sm" type="none"/>
              <a:tailEnd len="sm" w="sm" type="none"/>
            </a:ln>
          </p:spPr>
        </p:pic>
        <p:grpSp>
          <p:nvGrpSpPr>
            <p:cNvPr id="703" name="Google Shape;703;p51"/>
            <p:cNvGrpSpPr/>
            <p:nvPr/>
          </p:nvGrpSpPr>
          <p:grpSpPr>
            <a:xfrm>
              <a:off x="4992173" y="1766931"/>
              <a:ext cx="63725" cy="1183487"/>
              <a:chOff x="6364224" y="2127798"/>
              <a:chExt cx="67946" cy="1261872"/>
            </a:xfrm>
          </p:grpSpPr>
          <p:pic>
            <p:nvPicPr>
              <p:cNvPr id="704" name="Google Shape;704;p51"/>
              <p:cNvPicPr preferRelativeResize="0"/>
              <p:nvPr/>
            </p:nvPicPr>
            <p:blipFill rotWithShape="1">
              <a:blip r:embed="rId4">
                <a:alphaModFix/>
              </a:blip>
              <a:srcRect b="0" l="0" r="0" t="0"/>
              <a:stretch/>
            </p:blipFill>
            <p:spPr>
              <a:xfrm>
                <a:off x="6364224" y="2127798"/>
                <a:ext cx="64008" cy="1261872"/>
              </a:xfrm>
              <a:prstGeom prst="rect">
                <a:avLst/>
              </a:prstGeom>
              <a:noFill/>
              <a:ln cap="flat" cmpd="sng" w="12700">
                <a:solidFill>
                  <a:srgbClr val="000000"/>
                </a:solidFill>
                <a:prstDash val="solid"/>
                <a:miter lim="800000"/>
                <a:headEnd len="sm" w="sm" type="none"/>
                <a:tailEnd len="sm" w="sm" type="none"/>
              </a:ln>
            </p:spPr>
          </p:pic>
          <p:cxnSp>
            <p:nvCxnSpPr>
              <p:cNvPr id="705" name="Google Shape;705;p51"/>
              <p:cNvCxnSpPr/>
              <p:nvPr/>
            </p:nvCxnSpPr>
            <p:spPr>
              <a:xfrm rot="10800000">
                <a:off x="6422064" y="3104833"/>
                <a:ext cx="10106" cy="0"/>
              </a:xfrm>
              <a:prstGeom prst="straightConnector1">
                <a:avLst/>
              </a:prstGeom>
              <a:noFill/>
              <a:ln cap="flat" cmpd="sng" w="12700">
                <a:solidFill>
                  <a:srgbClr val="000000"/>
                </a:solidFill>
                <a:prstDash val="solid"/>
                <a:round/>
                <a:headEnd len="med" w="med" type="none"/>
                <a:tailEnd len="med" w="med" type="none"/>
              </a:ln>
            </p:spPr>
          </p:cxnSp>
          <p:cxnSp>
            <p:nvCxnSpPr>
              <p:cNvPr id="706" name="Google Shape;706;p51"/>
              <p:cNvCxnSpPr/>
              <p:nvPr/>
            </p:nvCxnSpPr>
            <p:spPr>
              <a:xfrm rot="10800000">
                <a:off x="6422064" y="2821589"/>
                <a:ext cx="10106" cy="0"/>
              </a:xfrm>
              <a:prstGeom prst="straightConnector1">
                <a:avLst/>
              </a:prstGeom>
              <a:noFill/>
              <a:ln cap="flat" cmpd="sng" w="12700">
                <a:solidFill>
                  <a:srgbClr val="000000"/>
                </a:solidFill>
                <a:prstDash val="solid"/>
                <a:round/>
                <a:headEnd len="med" w="med" type="none"/>
                <a:tailEnd len="med" w="med" type="none"/>
              </a:ln>
            </p:spPr>
          </p:cxnSp>
          <p:cxnSp>
            <p:nvCxnSpPr>
              <p:cNvPr id="707" name="Google Shape;707;p51"/>
              <p:cNvCxnSpPr/>
              <p:nvPr/>
            </p:nvCxnSpPr>
            <p:spPr>
              <a:xfrm rot="10800000">
                <a:off x="6422064" y="2538344"/>
                <a:ext cx="10106" cy="0"/>
              </a:xfrm>
              <a:prstGeom prst="straightConnector1">
                <a:avLst/>
              </a:prstGeom>
              <a:noFill/>
              <a:ln cap="flat" cmpd="sng" w="12700">
                <a:solidFill>
                  <a:srgbClr val="000000"/>
                </a:solidFill>
                <a:prstDash val="solid"/>
                <a:round/>
                <a:headEnd len="med" w="med" type="none"/>
                <a:tailEnd len="med" w="med" type="none"/>
              </a:ln>
            </p:spPr>
          </p:cxnSp>
          <p:cxnSp>
            <p:nvCxnSpPr>
              <p:cNvPr id="708" name="Google Shape;708;p51"/>
              <p:cNvCxnSpPr/>
              <p:nvPr/>
            </p:nvCxnSpPr>
            <p:spPr>
              <a:xfrm rot="10800000">
                <a:off x="6422064" y="2251917"/>
                <a:ext cx="10106" cy="0"/>
              </a:xfrm>
              <a:prstGeom prst="straightConnector1">
                <a:avLst/>
              </a:prstGeom>
              <a:noFill/>
              <a:ln cap="flat" cmpd="sng" w="12700">
                <a:solidFill>
                  <a:srgbClr val="000000"/>
                </a:solidFill>
                <a:prstDash val="solid"/>
                <a:round/>
                <a:headEnd len="med" w="med" type="none"/>
                <a:tailEnd len="med" w="med" type="none"/>
              </a:ln>
            </p:spPr>
          </p:cxnSp>
          <p:grpSp>
            <p:nvGrpSpPr>
              <p:cNvPr id="709" name="Google Shape;709;p51"/>
              <p:cNvGrpSpPr/>
              <p:nvPr/>
            </p:nvGrpSpPr>
            <p:grpSpPr>
              <a:xfrm>
                <a:off x="6364224" y="2251917"/>
                <a:ext cx="6738" cy="852916"/>
                <a:chOff x="6394062" y="2251917"/>
                <a:chExt cx="6738" cy="852916"/>
              </a:xfrm>
            </p:grpSpPr>
            <p:cxnSp>
              <p:nvCxnSpPr>
                <p:cNvPr id="710" name="Google Shape;710;p51"/>
                <p:cNvCxnSpPr/>
                <p:nvPr/>
              </p:nvCxnSpPr>
              <p:spPr>
                <a:xfrm>
                  <a:off x="6394062" y="3104833"/>
                  <a:ext cx="6738" cy="0"/>
                </a:xfrm>
                <a:prstGeom prst="straightConnector1">
                  <a:avLst/>
                </a:prstGeom>
                <a:noFill/>
                <a:ln cap="flat" cmpd="sng" w="12700">
                  <a:solidFill>
                    <a:srgbClr val="000000"/>
                  </a:solidFill>
                  <a:prstDash val="solid"/>
                  <a:round/>
                  <a:headEnd len="med" w="med" type="none"/>
                  <a:tailEnd len="med" w="med" type="none"/>
                </a:ln>
              </p:spPr>
            </p:cxnSp>
            <p:cxnSp>
              <p:nvCxnSpPr>
                <p:cNvPr id="711" name="Google Shape;711;p51"/>
                <p:cNvCxnSpPr/>
                <p:nvPr/>
              </p:nvCxnSpPr>
              <p:spPr>
                <a:xfrm>
                  <a:off x="6394062" y="2821589"/>
                  <a:ext cx="6738" cy="0"/>
                </a:xfrm>
                <a:prstGeom prst="straightConnector1">
                  <a:avLst/>
                </a:prstGeom>
                <a:noFill/>
                <a:ln cap="flat" cmpd="sng" w="12700">
                  <a:solidFill>
                    <a:srgbClr val="000000"/>
                  </a:solidFill>
                  <a:prstDash val="solid"/>
                  <a:round/>
                  <a:headEnd len="med" w="med" type="none"/>
                  <a:tailEnd len="med" w="med" type="none"/>
                </a:ln>
              </p:spPr>
            </p:cxnSp>
            <p:cxnSp>
              <p:nvCxnSpPr>
                <p:cNvPr id="712" name="Google Shape;712;p51"/>
                <p:cNvCxnSpPr/>
                <p:nvPr/>
              </p:nvCxnSpPr>
              <p:spPr>
                <a:xfrm>
                  <a:off x="6394062" y="2538344"/>
                  <a:ext cx="6738" cy="0"/>
                </a:xfrm>
                <a:prstGeom prst="straightConnector1">
                  <a:avLst/>
                </a:prstGeom>
                <a:noFill/>
                <a:ln cap="flat" cmpd="sng" w="12700">
                  <a:solidFill>
                    <a:srgbClr val="000000"/>
                  </a:solidFill>
                  <a:prstDash val="solid"/>
                  <a:round/>
                  <a:headEnd len="med" w="med" type="none"/>
                  <a:tailEnd len="med" w="med" type="none"/>
                </a:ln>
              </p:spPr>
            </p:cxnSp>
            <p:cxnSp>
              <p:nvCxnSpPr>
                <p:cNvPr id="713" name="Google Shape;713;p51"/>
                <p:cNvCxnSpPr/>
                <p:nvPr/>
              </p:nvCxnSpPr>
              <p:spPr>
                <a:xfrm>
                  <a:off x="6394062" y="2251917"/>
                  <a:ext cx="6738" cy="0"/>
                </a:xfrm>
                <a:prstGeom prst="straightConnector1">
                  <a:avLst/>
                </a:prstGeom>
                <a:noFill/>
                <a:ln cap="flat" cmpd="sng" w="12700">
                  <a:solidFill>
                    <a:srgbClr val="000000"/>
                  </a:solidFill>
                  <a:prstDash val="solid"/>
                  <a:round/>
                  <a:headEnd len="med" w="med" type="none"/>
                  <a:tailEnd len="med" w="med" type="none"/>
                </a:ln>
              </p:spPr>
            </p:cxnSp>
          </p:grpSp>
        </p:grpSp>
        <p:grpSp>
          <p:nvGrpSpPr>
            <p:cNvPr id="714" name="Google Shape;714;p51"/>
            <p:cNvGrpSpPr/>
            <p:nvPr/>
          </p:nvGrpSpPr>
          <p:grpSpPr>
            <a:xfrm>
              <a:off x="4809724" y="1823025"/>
              <a:ext cx="162812" cy="1210906"/>
              <a:chOff x="2511944" y="4218638"/>
              <a:chExt cx="173597" cy="1291108"/>
            </a:xfrm>
          </p:grpSpPr>
          <p:grpSp>
            <p:nvGrpSpPr>
              <p:cNvPr id="715" name="Google Shape;715;p51"/>
              <p:cNvGrpSpPr/>
              <p:nvPr/>
            </p:nvGrpSpPr>
            <p:grpSpPr>
              <a:xfrm>
                <a:off x="2511944" y="4218638"/>
                <a:ext cx="173597" cy="1005968"/>
                <a:chOff x="2497910" y="4242094"/>
                <a:chExt cx="173597" cy="1005968"/>
              </a:xfrm>
            </p:grpSpPr>
            <p:sp>
              <p:nvSpPr>
                <p:cNvPr id="716" name="Google Shape;716;p51"/>
                <p:cNvSpPr/>
                <p:nvPr/>
              </p:nvSpPr>
              <p:spPr>
                <a:xfrm>
                  <a:off x="2497910" y="5095010"/>
                  <a:ext cx="169860" cy="1530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0.2</a:t>
                  </a:r>
                  <a:endParaRPr b="0" i="0" sz="900" u="none" cap="none" strike="noStrike">
                    <a:solidFill>
                      <a:schemeClr val="dk1"/>
                    </a:solidFill>
                    <a:latin typeface="Arial"/>
                    <a:ea typeface="Arial"/>
                    <a:cs typeface="Arial"/>
                    <a:sym typeface="Arial"/>
                  </a:endParaRPr>
                </a:p>
              </p:txBody>
            </p:sp>
            <p:sp>
              <p:nvSpPr>
                <p:cNvPr id="717" name="Google Shape;717;p51"/>
                <p:cNvSpPr/>
                <p:nvPr/>
              </p:nvSpPr>
              <p:spPr>
                <a:xfrm>
                  <a:off x="2498725" y="4809077"/>
                  <a:ext cx="169860" cy="1530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0.4</a:t>
                  </a:r>
                  <a:endParaRPr b="0" i="0" sz="900" u="none" cap="none" strike="noStrike">
                    <a:solidFill>
                      <a:schemeClr val="dk1"/>
                    </a:solidFill>
                    <a:latin typeface="Arial"/>
                    <a:ea typeface="Arial"/>
                    <a:cs typeface="Arial"/>
                    <a:sym typeface="Arial"/>
                  </a:endParaRPr>
                </a:p>
              </p:txBody>
            </p:sp>
            <p:sp>
              <p:nvSpPr>
                <p:cNvPr id="718" name="Google Shape;718;p51"/>
                <p:cNvSpPr/>
                <p:nvPr/>
              </p:nvSpPr>
              <p:spPr>
                <a:xfrm>
                  <a:off x="2498725" y="4528521"/>
                  <a:ext cx="169860" cy="1530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0.6</a:t>
                  </a:r>
                  <a:endParaRPr b="0" i="0" sz="900" u="none" cap="none" strike="noStrike">
                    <a:solidFill>
                      <a:schemeClr val="dk1"/>
                    </a:solidFill>
                    <a:latin typeface="Arial"/>
                    <a:ea typeface="Arial"/>
                    <a:cs typeface="Arial"/>
                    <a:sym typeface="Arial"/>
                  </a:endParaRPr>
                </a:p>
              </p:txBody>
            </p:sp>
            <p:sp>
              <p:nvSpPr>
                <p:cNvPr id="719" name="Google Shape;719;p51"/>
                <p:cNvSpPr/>
                <p:nvPr/>
              </p:nvSpPr>
              <p:spPr>
                <a:xfrm>
                  <a:off x="2501647" y="4242094"/>
                  <a:ext cx="169860" cy="1530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0.8</a:t>
                  </a:r>
                  <a:endParaRPr b="0" i="0" sz="900" u="none" cap="none" strike="noStrike">
                    <a:solidFill>
                      <a:schemeClr val="dk1"/>
                    </a:solidFill>
                    <a:latin typeface="Arial"/>
                    <a:ea typeface="Arial"/>
                    <a:cs typeface="Arial"/>
                    <a:sym typeface="Arial"/>
                  </a:endParaRPr>
                </a:p>
              </p:txBody>
            </p:sp>
          </p:grpSp>
          <p:sp>
            <p:nvSpPr>
              <p:cNvPr id="720" name="Google Shape;720;p51"/>
              <p:cNvSpPr/>
              <p:nvPr/>
            </p:nvSpPr>
            <p:spPr>
              <a:xfrm>
                <a:off x="2512759" y="5356694"/>
                <a:ext cx="169860" cy="1530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0.0</a:t>
                </a:r>
                <a:endParaRPr b="0" i="0" sz="900" u="none" cap="none" strike="noStrike">
                  <a:solidFill>
                    <a:schemeClr val="dk1"/>
                  </a:solidFill>
                  <a:latin typeface="Arial"/>
                  <a:ea typeface="Arial"/>
                  <a:cs typeface="Arial"/>
                  <a:sym typeface="Arial"/>
                </a:endParaRPr>
              </a:p>
            </p:txBody>
          </p:sp>
        </p:grpSp>
      </p:grpSp>
      <p:grpSp>
        <p:nvGrpSpPr>
          <p:cNvPr id="721" name="Google Shape;721;p51"/>
          <p:cNvGrpSpPr/>
          <p:nvPr/>
        </p:nvGrpSpPr>
        <p:grpSpPr>
          <a:xfrm>
            <a:off x="1319784" y="2808119"/>
            <a:ext cx="1472184" cy="1208282"/>
            <a:chOff x="-64008" y="2097538"/>
            <a:chExt cx="1575753" cy="1354544"/>
          </a:xfrm>
        </p:grpSpPr>
        <p:pic>
          <p:nvPicPr>
            <p:cNvPr id="722" name="Google Shape;722;p51"/>
            <p:cNvPicPr preferRelativeResize="0"/>
            <p:nvPr/>
          </p:nvPicPr>
          <p:blipFill rotWithShape="1">
            <a:blip r:embed="rId7">
              <a:alphaModFix/>
            </a:blip>
            <a:srcRect b="0" l="0" r="0" t="0"/>
            <a:stretch/>
          </p:blipFill>
          <p:spPr>
            <a:xfrm>
              <a:off x="294718" y="2100028"/>
              <a:ext cx="1217027" cy="1261872"/>
            </a:xfrm>
            <a:prstGeom prst="rect">
              <a:avLst/>
            </a:prstGeom>
            <a:noFill/>
            <a:ln cap="flat" cmpd="sng" w="12700">
              <a:solidFill>
                <a:srgbClr val="000000"/>
              </a:solidFill>
              <a:prstDash val="solid"/>
              <a:miter lim="800000"/>
              <a:headEnd len="sm" w="sm" type="none"/>
              <a:tailEnd len="sm" w="sm" type="none"/>
            </a:ln>
          </p:spPr>
        </p:pic>
        <p:pic>
          <p:nvPicPr>
            <p:cNvPr id="723" name="Google Shape;723;p51"/>
            <p:cNvPicPr preferRelativeResize="0"/>
            <p:nvPr/>
          </p:nvPicPr>
          <p:blipFill rotWithShape="1">
            <a:blip r:embed="rId4">
              <a:alphaModFix/>
            </a:blip>
            <a:srcRect b="0" l="0" r="0" t="0"/>
            <a:stretch/>
          </p:blipFill>
          <p:spPr>
            <a:xfrm>
              <a:off x="141891" y="2097538"/>
              <a:ext cx="62420" cy="1261872"/>
            </a:xfrm>
            <a:prstGeom prst="rect">
              <a:avLst/>
            </a:prstGeom>
            <a:noFill/>
            <a:ln cap="flat" cmpd="sng" w="9525">
              <a:solidFill>
                <a:srgbClr val="000000"/>
              </a:solidFill>
              <a:prstDash val="solid"/>
              <a:miter lim="800000"/>
              <a:headEnd len="sm" w="sm" type="none"/>
              <a:tailEnd len="sm" w="sm" type="none"/>
            </a:ln>
          </p:spPr>
        </p:pic>
        <p:cxnSp>
          <p:nvCxnSpPr>
            <p:cNvPr id="724" name="Google Shape;724;p51"/>
            <p:cNvCxnSpPr/>
            <p:nvPr/>
          </p:nvCxnSpPr>
          <p:spPr>
            <a:xfrm rot="10800000">
              <a:off x="196135" y="3090468"/>
              <a:ext cx="9764" cy="0"/>
            </a:xfrm>
            <a:prstGeom prst="straightConnector1">
              <a:avLst/>
            </a:prstGeom>
            <a:noFill/>
            <a:ln cap="flat" cmpd="sng" w="12700">
              <a:solidFill>
                <a:srgbClr val="000000"/>
              </a:solidFill>
              <a:prstDash val="solid"/>
              <a:round/>
              <a:headEnd len="med" w="med" type="none"/>
              <a:tailEnd len="med" w="med" type="none"/>
            </a:ln>
          </p:spPr>
        </p:cxnSp>
        <p:cxnSp>
          <p:nvCxnSpPr>
            <p:cNvPr id="725" name="Google Shape;725;p51"/>
            <p:cNvCxnSpPr/>
            <p:nvPr/>
          </p:nvCxnSpPr>
          <p:spPr>
            <a:xfrm>
              <a:off x="141891" y="3090468"/>
              <a:ext cx="7594" cy="0"/>
            </a:xfrm>
            <a:prstGeom prst="straightConnector1">
              <a:avLst/>
            </a:prstGeom>
            <a:noFill/>
            <a:ln cap="flat" cmpd="sng" w="12700">
              <a:solidFill>
                <a:srgbClr val="000000"/>
              </a:solidFill>
              <a:prstDash val="solid"/>
              <a:round/>
              <a:headEnd len="med" w="med" type="none"/>
              <a:tailEnd len="med" w="med" type="none"/>
            </a:ln>
          </p:spPr>
        </p:cxnSp>
        <p:cxnSp>
          <p:nvCxnSpPr>
            <p:cNvPr id="726" name="Google Shape;726;p51"/>
            <p:cNvCxnSpPr/>
            <p:nvPr/>
          </p:nvCxnSpPr>
          <p:spPr>
            <a:xfrm rot="10800000">
              <a:off x="196135" y="2789437"/>
              <a:ext cx="9764" cy="0"/>
            </a:xfrm>
            <a:prstGeom prst="straightConnector1">
              <a:avLst/>
            </a:prstGeom>
            <a:noFill/>
            <a:ln cap="flat" cmpd="sng" w="12700">
              <a:solidFill>
                <a:srgbClr val="000000"/>
              </a:solidFill>
              <a:prstDash val="solid"/>
              <a:round/>
              <a:headEnd len="med" w="med" type="none"/>
              <a:tailEnd len="med" w="med" type="none"/>
            </a:ln>
          </p:spPr>
        </p:cxnSp>
        <p:cxnSp>
          <p:nvCxnSpPr>
            <p:cNvPr id="727" name="Google Shape;727;p51"/>
            <p:cNvCxnSpPr/>
            <p:nvPr/>
          </p:nvCxnSpPr>
          <p:spPr>
            <a:xfrm>
              <a:off x="141891" y="2789437"/>
              <a:ext cx="7594" cy="0"/>
            </a:xfrm>
            <a:prstGeom prst="straightConnector1">
              <a:avLst/>
            </a:prstGeom>
            <a:noFill/>
            <a:ln cap="flat" cmpd="sng" w="12700">
              <a:solidFill>
                <a:srgbClr val="000000"/>
              </a:solidFill>
              <a:prstDash val="solid"/>
              <a:round/>
              <a:headEnd len="med" w="med" type="none"/>
              <a:tailEnd len="med" w="med" type="none"/>
            </a:ln>
          </p:spPr>
        </p:cxnSp>
        <p:cxnSp>
          <p:nvCxnSpPr>
            <p:cNvPr id="728" name="Google Shape;728;p51"/>
            <p:cNvCxnSpPr/>
            <p:nvPr/>
          </p:nvCxnSpPr>
          <p:spPr>
            <a:xfrm rot="10800000">
              <a:off x="196135" y="2488406"/>
              <a:ext cx="9764" cy="0"/>
            </a:xfrm>
            <a:prstGeom prst="straightConnector1">
              <a:avLst/>
            </a:prstGeom>
            <a:noFill/>
            <a:ln cap="flat" cmpd="sng" w="12700">
              <a:solidFill>
                <a:srgbClr val="000000"/>
              </a:solidFill>
              <a:prstDash val="solid"/>
              <a:round/>
              <a:headEnd len="med" w="med" type="none"/>
              <a:tailEnd len="med" w="med" type="none"/>
            </a:ln>
          </p:spPr>
        </p:cxnSp>
        <p:cxnSp>
          <p:nvCxnSpPr>
            <p:cNvPr id="729" name="Google Shape;729;p51"/>
            <p:cNvCxnSpPr/>
            <p:nvPr/>
          </p:nvCxnSpPr>
          <p:spPr>
            <a:xfrm>
              <a:off x="141891" y="2488406"/>
              <a:ext cx="7594" cy="0"/>
            </a:xfrm>
            <a:prstGeom prst="straightConnector1">
              <a:avLst/>
            </a:prstGeom>
            <a:noFill/>
            <a:ln cap="flat" cmpd="sng" w="12700">
              <a:solidFill>
                <a:srgbClr val="000000"/>
              </a:solidFill>
              <a:prstDash val="solid"/>
              <a:round/>
              <a:headEnd len="med" w="med" type="none"/>
              <a:tailEnd len="med" w="med" type="none"/>
            </a:ln>
          </p:spPr>
        </p:cxnSp>
        <p:cxnSp>
          <p:nvCxnSpPr>
            <p:cNvPr id="730" name="Google Shape;730;p51"/>
            <p:cNvCxnSpPr/>
            <p:nvPr/>
          </p:nvCxnSpPr>
          <p:spPr>
            <a:xfrm rot="10800000">
              <a:off x="196135" y="2192103"/>
              <a:ext cx="9764" cy="0"/>
            </a:xfrm>
            <a:prstGeom prst="straightConnector1">
              <a:avLst/>
            </a:prstGeom>
            <a:noFill/>
            <a:ln cap="flat" cmpd="sng" w="12700">
              <a:solidFill>
                <a:srgbClr val="000000"/>
              </a:solidFill>
              <a:prstDash val="solid"/>
              <a:round/>
              <a:headEnd len="med" w="med" type="none"/>
              <a:tailEnd len="med" w="med" type="none"/>
            </a:ln>
          </p:spPr>
        </p:cxnSp>
        <p:cxnSp>
          <p:nvCxnSpPr>
            <p:cNvPr id="731" name="Google Shape;731;p51"/>
            <p:cNvCxnSpPr/>
            <p:nvPr/>
          </p:nvCxnSpPr>
          <p:spPr>
            <a:xfrm>
              <a:off x="141891" y="2192103"/>
              <a:ext cx="7594" cy="0"/>
            </a:xfrm>
            <a:prstGeom prst="straightConnector1">
              <a:avLst/>
            </a:prstGeom>
            <a:noFill/>
            <a:ln cap="flat" cmpd="sng" w="12700">
              <a:solidFill>
                <a:srgbClr val="000000"/>
              </a:solidFill>
              <a:prstDash val="solid"/>
              <a:round/>
              <a:headEnd len="med" w="med" type="none"/>
              <a:tailEnd len="med" w="med" type="none"/>
            </a:ln>
          </p:spPr>
        </p:cxnSp>
        <p:grpSp>
          <p:nvGrpSpPr>
            <p:cNvPr id="732" name="Google Shape;732;p51"/>
            <p:cNvGrpSpPr/>
            <p:nvPr/>
          </p:nvGrpSpPr>
          <p:grpSpPr>
            <a:xfrm>
              <a:off x="-64008" y="2132173"/>
              <a:ext cx="171577" cy="1319909"/>
              <a:chOff x="3973513" y="2011843"/>
              <a:chExt cx="171577" cy="1319909"/>
            </a:xfrm>
          </p:grpSpPr>
          <p:sp>
            <p:nvSpPr>
              <p:cNvPr id="733" name="Google Shape;733;p51"/>
              <p:cNvSpPr/>
              <p:nvPr/>
            </p:nvSpPr>
            <p:spPr>
              <a:xfrm>
                <a:off x="3973513" y="2908301"/>
                <a:ext cx="171577" cy="1552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0.2</a:t>
                </a:r>
                <a:endParaRPr b="0" i="0" sz="900" u="none" cap="none" strike="noStrike">
                  <a:solidFill>
                    <a:schemeClr val="dk1"/>
                  </a:solidFill>
                  <a:latin typeface="Arial"/>
                  <a:ea typeface="Arial"/>
                  <a:cs typeface="Arial"/>
                  <a:sym typeface="Arial"/>
                </a:endParaRPr>
              </a:p>
            </p:txBody>
          </p:sp>
          <p:sp>
            <p:nvSpPr>
              <p:cNvPr id="734" name="Google Shape;734;p51"/>
              <p:cNvSpPr/>
              <p:nvPr/>
            </p:nvSpPr>
            <p:spPr>
              <a:xfrm>
                <a:off x="3973513" y="2605088"/>
                <a:ext cx="171577" cy="1552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0.4</a:t>
                </a:r>
                <a:endParaRPr b="0" i="0" sz="900" u="none" cap="none" strike="noStrike">
                  <a:solidFill>
                    <a:schemeClr val="dk1"/>
                  </a:solidFill>
                  <a:latin typeface="Arial"/>
                  <a:ea typeface="Arial"/>
                  <a:cs typeface="Arial"/>
                  <a:sym typeface="Arial"/>
                </a:endParaRPr>
              </a:p>
            </p:txBody>
          </p:sp>
          <p:sp>
            <p:nvSpPr>
              <p:cNvPr id="735" name="Google Shape;735;p51"/>
              <p:cNvSpPr/>
              <p:nvPr/>
            </p:nvSpPr>
            <p:spPr>
              <a:xfrm>
                <a:off x="3973513" y="2310588"/>
                <a:ext cx="171577" cy="1552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0.6</a:t>
                </a:r>
                <a:endParaRPr b="0" i="0" sz="900" u="none" cap="none" strike="noStrike">
                  <a:solidFill>
                    <a:schemeClr val="dk1"/>
                  </a:solidFill>
                  <a:latin typeface="Arial"/>
                  <a:ea typeface="Arial"/>
                  <a:cs typeface="Arial"/>
                  <a:sym typeface="Arial"/>
                </a:endParaRPr>
              </a:p>
            </p:txBody>
          </p:sp>
          <p:sp>
            <p:nvSpPr>
              <p:cNvPr id="736" name="Google Shape;736;p51"/>
              <p:cNvSpPr/>
              <p:nvPr/>
            </p:nvSpPr>
            <p:spPr>
              <a:xfrm>
                <a:off x="3973513" y="2011843"/>
                <a:ext cx="171577" cy="1552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0.8</a:t>
                </a:r>
                <a:endParaRPr b="0" i="0" sz="900" u="none" cap="none" strike="noStrike">
                  <a:solidFill>
                    <a:schemeClr val="dk1"/>
                  </a:solidFill>
                  <a:latin typeface="Arial"/>
                  <a:ea typeface="Arial"/>
                  <a:cs typeface="Arial"/>
                  <a:sym typeface="Arial"/>
                </a:endParaRPr>
              </a:p>
            </p:txBody>
          </p:sp>
          <p:sp>
            <p:nvSpPr>
              <p:cNvPr id="737" name="Google Shape;737;p51"/>
              <p:cNvSpPr/>
              <p:nvPr/>
            </p:nvSpPr>
            <p:spPr>
              <a:xfrm>
                <a:off x="3973513" y="3176488"/>
                <a:ext cx="171577" cy="1552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0.0</a:t>
                </a:r>
                <a:endParaRPr b="0" i="0" sz="900" u="none" cap="none" strike="noStrike">
                  <a:solidFill>
                    <a:schemeClr val="dk1"/>
                  </a:solidFill>
                  <a:latin typeface="Arial"/>
                  <a:ea typeface="Arial"/>
                  <a:cs typeface="Arial"/>
                  <a:sym typeface="Arial"/>
                </a:endParaRPr>
              </a:p>
            </p:txBody>
          </p:sp>
        </p:grpSp>
      </p:grpSp>
      <p:grpSp>
        <p:nvGrpSpPr>
          <p:cNvPr id="738" name="Google Shape;738;p51"/>
          <p:cNvGrpSpPr/>
          <p:nvPr/>
        </p:nvGrpSpPr>
        <p:grpSpPr>
          <a:xfrm>
            <a:off x="6256418" y="1066800"/>
            <a:ext cx="1363582" cy="1429145"/>
            <a:chOff x="4858390" y="327840"/>
            <a:chExt cx="1469693" cy="1523801"/>
          </a:xfrm>
        </p:grpSpPr>
        <p:grpSp>
          <p:nvGrpSpPr>
            <p:cNvPr id="739" name="Google Shape;739;p51"/>
            <p:cNvGrpSpPr/>
            <p:nvPr/>
          </p:nvGrpSpPr>
          <p:grpSpPr>
            <a:xfrm>
              <a:off x="4858390" y="327840"/>
              <a:ext cx="1469693" cy="1354524"/>
              <a:chOff x="182880" y="1905000"/>
              <a:chExt cx="1469693" cy="1354524"/>
            </a:xfrm>
          </p:grpSpPr>
          <p:sp>
            <p:nvSpPr>
              <p:cNvPr id="740" name="Google Shape;740;p51"/>
              <p:cNvSpPr/>
              <p:nvPr/>
            </p:nvSpPr>
            <p:spPr>
              <a:xfrm>
                <a:off x="374650" y="1971675"/>
                <a:ext cx="1244600" cy="1131888"/>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741" name="Google Shape;741;p51"/>
              <p:cNvSpPr/>
              <p:nvPr/>
            </p:nvSpPr>
            <p:spPr>
              <a:xfrm>
                <a:off x="374650" y="1971676"/>
                <a:ext cx="1244601" cy="113744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cxnSp>
            <p:nvCxnSpPr>
              <p:cNvPr id="742" name="Google Shape;742;p51"/>
              <p:cNvCxnSpPr/>
              <p:nvPr/>
            </p:nvCxnSpPr>
            <p:spPr>
              <a:xfrm rot="10800000">
                <a:off x="381000" y="3086100"/>
                <a:ext cx="0" cy="17463"/>
              </a:xfrm>
              <a:prstGeom prst="straightConnector1">
                <a:avLst/>
              </a:prstGeom>
              <a:noFill/>
              <a:ln cap="flat" cmpd="sng" w="12700">
                <a:solidFill>
                  <a:srgbClr val="000000"/>
                </a:solidFill>
                <a:prstDash val="solid"/>
                <a:round/>
                <a:headEnd len="med" w="med" type="none"/>
                <a:tailEnd len="med" w="med" type="none"/>
              </a:ln>
            </p:spPr>
          </p:cxnSp>
          <p:cxnSp>
            <p:nvCxnSpPr>
              <p:cNvPr id="743" name="Google Shape;743;p51"/>
              <p:cNvCxnSpPr/>
              <p:nvPr/>
            </p:nvCxnSpPr>
            <p:spPr>
              <a:xfrm>
                <a:off x="381000" y="1971675"/>
                <a:ext cx="0" cy="11113"/>
              </a:xfrm>
              <a:prstGeom prst="straightConnector1">
                <a:avLst/>
              </a:prstGeom>
              <a:noFill/>
              <a:ln cap="flat" cmpd="sng" w="12700">
                <a:solidFill>
                  <a:srgbClr val="000000"/>
                </a:solidFill>
                <a:prstDash val="solid"/>
                <a:round/>
                <a:headEnd len="med" w="med" type="none"/>
                <a:tailEnd len="med" w="med" type="none"/>
              </a:ln>
            </p:spPr>
          </p:cxnSp>
          <p:cxnSp>
            <p:nvCxnSpPr>
              <p:cNvPr id="744" name="Google Shape;744;p51"/>
              <p:cNvCxnSpPr/>
              <p:nvPr/>
            </p:nvCxnSpPr>
            <p:spPr>
              <a:xfrm rot="10800000">
                <a:off x="681038" y="3086100"/>
                <a:ext cx="0" cy="17463"/>
              </a:xfrm>
              <a:prstGeom prst="straightConnector1">
                <a:avLst/>
              </a:prstGeom>
              <a:noFill/>
              <a:ln cap="flat" cmpd="sng" w="12700">
                <a:solidFill>
                  <a:srgbClr val="000000"/>
                </a:solidFill>
                <a:prstDash val="solid"/>
                <a:round/>
                <a:headEnd len="med" w="med" type="none"/>
                <a:tailEnd len="med" w="med" type="none"/>
              </a:ln>
            </p:spPr>
          </p:cxnSp>
          <p:cxnSp>
            <p:nvCxnSpPr>
              <p:cNvPr id="745" name="Google Shape;745;p51"/>
              <p:cNvCxnSpPr/>
              <p:nvPr/>
            </p:nvCxnSpPr>
            <p:spPr>
              <a:xfrm>
                <a:off x="681038" y="1971675"/>
                <a:ext cx="0" cy="11113"/>
              </a:xfrm>
              <a:prstGeom prst="straightConnector1">
                <a:avLst/>
              </a:prstGeom>
              <a:noFill/>
              <a:ln cap="flat" cmpd="sng" w="12700">
                <a:solidFill>
                  <a:srgbClr val="000000"/>
                </a:solidFill>
                <a:prstDash val="solid"/>
                <a:round/>
                <a:headEnd len="med" w="med" type="none"/>
                <a:tailEnd len="med" w="med" type="none"/>
              </a:ln>
            </p:spPr>
          </p:cxnSp>
          <p:cxnSp>
            <p:nvCxnSpPr>
              <p:cNvPr id="746" name="Google Shape;746;p51"/>
              <p:cNvCxnSpPr/>
              <p:nvPr/>
            </p:nvCxnSpPr>
            <p:spPr>
              <a:xfrm rot="10800000">
                <a:off x="993775" y="3086100"/>
                <a:ext cx="0" cy="17463"/>
              </a:xfrm>
              <a:prstGeom prst="straightConnector1">
                <a:avLst/>
              </a:prstGeom>
              <a:noFill/>
              <a:ln cap="flat" cmpd="sng" w="12700">
                <a:solidFill>
                  <a:srgbClr val="000000"/>
                </a:solidFill>
                <a:prstDash val="solid"/>
                <a:round/>
                <a:headEnd len="med" w="med" type="none"/>
                <a:tailEnd len="med" w="med" type="none"/>
              </a:ln>
            </p:spPr>
          </p:cxnSp>
          <p:cxnSp>
            <p:nvCxnSpPr>
              <p:cNvPr id="747" name="Google Shape;747;p51"/>
              <p:cNvCxnSpPr/>
              <p:nvPr/>
            </p:nvCxnSpPr>
            <p:spPr>
              <a:xfrm>
                <a:off x="993775" y="1971675"/>
                <a:ext cx="0" cy="11113"/>
              </a:xfrm>
              <a:prstGeom prst="straightConnector1">
                <a:avLst/>
              </a:prstGeom>
              <a:noFill/>
              <a:ln cap="flat" cmpd="sng" w="12700">
                <a:solidFill>
                  <a:srgbClr val="000000"/>
                </a:solidFill>
                <a:prstDash val="solid"/>
                <a:round/>
                <a:headEnd len="med" w="med" type="none"/>
                <a:tailEnd len="med" w="med" type="none"/>
              </a:ln>
            </p:spPr>
          </p:cxnSp>
          <p:cxnSp>
            <p:nvCxnSpPr>
              <p:cNvPr id="748" name="Google Shape;748;p51"/>
              <p:cNvCxnSpPr/>
              <p:nvPr/>
            </p:nvCxnSpPr>
            <p:spPr>
              <a:xfrm rot="10800000">
                <a:off x="1306513" y="3086100"/>
                <a:ext cx="0" cy="17463"/>
              </a:xfrm>
              <a:prstGeom prst="straightConnector1">
                <a:avLst/>
              </a:prstGeom>
              <a:noFill/>
              <a:ln cap="flat" cmpd="sng" w="12700">
                <a:solidFill>
                  <a:srgbClr val="000000"/>
                </a:solidFill>
                <a:prstDash val="solid"/>
                <a:round/>
                <a:headEnd len="med" w="med" type="none"/>
                <a:tailEnd len="med" w="med" type="none"/>
              </a:ln>
            </p:spPr>
          </p:cxnSp>
          <p:cxnSp>
            <p:nvCxnSpPr>
              <p:cNvPr id="749" name="Google Shape;749;p51"/>
              <p:cNvCxnSpPr/>
              <p:nvPr/>
            </p:nvCxnSpPr>
            <p:spPr>
              <a:xfrm>
                <a:off x="1306513" y="1971675"/>
                <a:ext cx="0" cy="11113"/>
              </a:xfrm>
              <a:prstGeom prst="straightConnector1">
                <a:avLst/>
              </a:prstGeom>
              <a:noFill/>
              <a:ln cap="flat" cmpd="sng" w="12700">
                <a:solidFill>
                  <a:srgbClr val="000000"/>
                </a:solidFill>
                <a:prstDash val="solid"/>
                <a:round/>
                <a:headEnd len="med" w="med" type="none"/>
                <a:tailEnd len="med" w="med" type="none"/>
              </a:ln>
            </p:spPr>
          </p:cxnSp>
          <p:grpSp>
            <p:nvGrpSpPr>
              <p:cNvPr id="750" name="Google Shape;750;p51"/>
              <p:cNvGrpSpPr/>
              <p:nvPr/>
            </p:nvGrpSpPr>
            <p:grpSpPr>
              <a:xfrm>
                <a:off x="320040" y="3121025"/>
                <a:ext cx="1332533" cy="138499"/>
                <a:chOff x="333375" y="3121025"/>
                <a:chExt cx="1332533" cy="138499"/>
              </a:xfrm>
            </p:grpSpPr>
            <p:sp>
              <p:nvSpPr>
                <p:cNvPr id="751" name="Google Shape;751;p51"/>
                <p:cNvSpPr/>
                <p:nvPr/>
              </p:nvSpPr>
              <p:spPr>
                <a:xfrm>
                  <a:off x="333375" y="3121025"/>
                  <a:ext cx="102592"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752" name="Google Shape;752;p51"/>
                <p:cNvSpPr/>
                <p:nvPr/>
              </p:nvSpPr>
              <p:spPr>
                <a:xfrm>
                  <a:off x="663575" y="31210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753" name="Google Shape;753;p51"/>
                <p:cNvSpPr/>
                <p:nvPr/>
              </p:nvSpPr>
              <p:spPr>
                <a:xfrm>
                  <a:off x="976313" y="31210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754" name="Google Shape;754;p51"/>
                <p:cNvSpPr/>
                <p:nvPr/>
              </p:nvSpPr>
              <p:spPr>
                <a:xfrm>
                  <a:off x="1289050" y="31210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b="0" i="0" sz="900" u="none" cap="none" strike="noStrike">
                    <a:solidFill>
                      <a:schemeClr val="dk1"/>
                    </a:solidFill>
                    <a:latin typeface="Arial"/>
                    <a:ea typeface="Arial"/>
                    <a:cs typeface="Arial"/>
                    <a:sym typeface="Arial"/>
                  </a:endParaRPr>
                </a:p>
              </p:txBody>
            </p:sp>
            <p:sp>
              <p:nvSpPr>
                <p:cNvPr id="755" name="Google Shape;755;p51"/>
                <p:cNvSpPr/>
                <p:nvPr/>
              </p:nvSpPr>
              <p:spPr>
                <a:xfrm>
                  <a:off x="1601788" y="31210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b="0" i="0" sz="900" u="none" cap="none" strike="noStrike">
                    <a:solidFill>
                      <a:schemeClr val="dk1"/>
                    </a:solidFill>
                    <a:latin typeface="Arial"/>
                    <a:ea typeface="Arial"/>
                    <a:cs typeface="Arial"/>
                    <a:sym typeface="Arial"/>
                  </a:endParaRPr>
                </a:p>
              </p:txBody>
            </p:sp>
          </p:grpSp>
          <p:cxnSp>
            <p:nvCxnSpPr>
              <p:cNvPr id="756" name="Google Shape;756;p51"/>
              <p:cNvCxnSpPr/>
              <p:nvPr/>
            </p:nvCxnSpPr>
            <p:spPr>
              <a:xfrm>
                <a:off x="381000" y="3103563"/>
                <a:ext cx="11113" cy="0"/>
              </a:xfrm>
              <a:prstGeom prst="straightConnector1">
                <a:avLst/>
              </a:prstGeom>
              <a:noFill/>
              <a:ln cap="flat" cmpd="sng" w="12700">
                <a:solidFill>
                  <a:srgbClr val="000000"/>
                </a:solidFill>
                <a:prstDash val="solid"/>
                <a:round/>
                <a:headEnd len="med" w="med" type="none"/>
                <a:tailEnd len="med" w="med" type="none"/>
              </a:ln>
            </p:spPr>
          </p:cxnSp>
          <p:cxnSp>
            <p:nvCxnSpPr>
              <p:cNvPr id="757" name="Google Shape;757;p51"/>
              <p:cNvCxnSpPr/>
              <p:nvPr/>
            </p:nvCxnSpPr>
            <p:spPr>
              <a:xfrm rot="10800000">
                <a:off x="1601788" y="3103563"/>
                <a:ext cx="17463" cy="0"/>
              </a:xfrm>
              <a:prstGeom prst="straightConnector1">
                <a:avLst/>
              </a:prstGeom>
              <a:noFill/>
              <a:ln cap="flat" cmpd="sng" w="12700">
                <a:solidFill>
                  <a:srgbClr val="000000"/>
                </a:solidFill>
                <a:prstDash val="solid"/>
                <a:round/>
                <a:headEnd len="med" w="med" type="none"/>
                <a:tailEnd len="med" w="med" type="none"/>
              </a:ln>
            </p:spPr>
          </p:cxnSp>
          <p:cxnSp>
            <p:nvCxnSpPr>
              <p:cNvPr id="758" name="Google Shape;758;p51"/>
              <p:cNvCxnSpPr/>
              <p:nvPr/>
            </p:nvCxnSpPr>
            <p:spPr>
              <a:xfrm>
                <a:off x="381000" y="2873375"/>
                <a:ext cx="11113" cy="0"/>
              </a:xfrm>
              <a:prstGeom prst="straightConnector1">
                <a:avLst/>
              </a:prstGeom>
              <a:noFill/>
              <a:ln cap="flat" cmpd="sng" w="12700">
                <a:solidFill>
                  <a:srgbClr val="000000"/>
                </a:solidFill>
                <a:prstDash val="solid"/>
                <a:round/>
                <a:headEnd len="med" w="med" type="none"/>
                <a:tailEnd len="med" w="med" type="none"/>
              </a:ln>
            </p:spPr>
          </p:cxnSp>
          <p:cxnSp>
            <p:nvCxnSpPr>
              <p:cNvPr id="759" name="Google Shape;759;p51"/>
              <p:cNvCxnSpPr/>
              <p:nvPr/>
            </p:nvCxnSpPr>
            <p:spPr>
              <a:xfrm rot="10800000">
                <a:off x="1601788" y="2873375"/>
                <a:ext cx="17463" cy="0"/>
              </a:xfrm>
              <a:prstGeom prst="straightConnector1">
                <a:avLst/>
              </a:prstGeom>
              <a:noFill/>
              <a:ln cap="flat" cmpd="sng" w="12700">
                <a:solidFill>
                  <a:srgbClr val="000000"/>
                </a:solidFill>
                <a:prstDash val="solid"/>
                <a:round/>
                <a:headEnd len="med" w="med" type="none"/>
                <a:tailEnd len="med" w="med" type="none"/>
              </a:ln>
            </p:spPr>
          </p:cxnSp>
          <p:cxnSp>
            <p:nvCxnSpPr>
              <p:cNvPr id="760" name="Google Shape;760;p51"/>
              <p:cNvCxnSpPr/>
              <p:nvPr/>
            </p:nvCxnSpPr>
            <p:spPr>
              <a:xfrm>
                <a:off x="381000" y="2649538"/>
                <a:ext cx="11113" cy="0"/>
              </a:xfrm>
              <a:prstGeom prst="straightConnector1">
                <a:avLst/>
              </a:prstGeom>
              <a:noFill/>
              <a:ln cap="flat" cmpd="sng" w="12700">
                <a:solidFill>
                  <a:srgbClr val="000000"/>
                </a:solidFill>
                <a:prstDash val="solid"/>
                <a:round/>
                <a:headEnd len="med" w="med" type="none"/>
                <a:tailEnd len="med" w="med" type="none"/>
              </a:ln>
            </p:spPr>
          </p:cxnSp>
          <p:cxnSp>
            <p:nvCxnSpPr>
              <p:cNvPr id="761" name="Google Shape;761;p51"/>
              <p:cNvCxnSpPr/>
              <p:nvPr/>
            </p:nvCxnSpPr>
            <p:spPr>
              <a:xfrm rot="10800000">
                <a:off x="1601788" y="2649538"/>
                <a:ext cx="17463" cy="0"/>
              </a:xfrm>
              <a:prstGeom prst="straightConnector1">
                <a:avLst/>
              </a:prstGeom>
              <a:noFill/>
              <a:ln cap="flat" cmpd="sng" w="12700">
                <a:solidFill>
                  <a:srgbClr val="000000"/>
                </a:solidFill>
                <a:prstDash val="solid"/>
                <a:round/>
                <a:headEnd len="med" w="med" type="none"/>
                <a:tailEnd len="med" w="med" type="none"/>
              </a:ln>
            </p:spPr>
          </p:cxnSp>
          <p:cxnSp>
            <p:nvCxnSpPr>
              <p:cNvPr id="762" name="Google Shape;762;p51"/>
              <p:cNvCxnSpPr/>
              <p:nvPr/>
            </p:nvCxnSpPr>
            <p:spPr>
              <a:xfrm>
                <a:off x="381000" y="2419350"/>
                <a:ext cx="11113" cy="0"/>
              </a:xfrm>
              <a:prstGeom prst="straightConnector1">
                <a:avLst/>
              </a:prstGeom>
              <a:noFill/>
              <a:ln cap="flat" cmpd="sng" w="12700">
                <a:solidFill>
                  <a:srgbClr val="000000"/>
                </a:solidFill>
                <a:prstDash val="solid"/>
                <a:round/>
                <a:headEnd len="med" w="med" type="none"/>
                <a:tailEnd len="med" w="med" type="none"/>
              </a:ln>
            </p:spPr>
          </p:cxnSp>
          <p:cxnSp>
            <p:nvCxnSpPr>
              <p:cNvPr id="763" name="Google Shape;763;p51"/>
              <p:cNvCxnSpPr/>
              <p:nvPr/>
            </p:nvCxnSpPr>
            <p:spPr>
              <a:xfrm rot="10800000">
                <a:off x="1601788" y="2419350"/>
                <a:ext cx="17463" cy="0"/>
              </a:xfrm>
              <a:prstGeom prst="straightConnector1">
                <a:avLst/>
              </a:prstGeom>
              <a:noFill/>
              <a:ln cap="flat" cmpd="sng" w="12700">
                <a:solidFill>
                  <a:srgbClr val="000000"/>
                </a:solidFill>
                <a:prstDash val="solid"/>
                <a:round/>
                <a:headEnd len="med" w="med" type="none"/>
                <a:tailEnd len="med" w="med" type="none"/>
              </a:ln>
            </p:spPr>
          </p:cxnSp>
          <p:cxnSp>
            <p:nvCxnSpPr>
              <p:cNvPr id="764" name="Google Shape;764;p51"/>
              <p:cNvCxnSpPr/>
              <p:nvPr/>
            </p:nvCxnSpPr>
            <p:spPr>
              <a:xfrm>
                <a:off x="381000" y="2195513"/>
                <a:ext cx="11113" cy="0"/>
              </a:xfrm>
              <a:prstGeom prst="straightConnector1">
                <a:avLst/>
              </a:prstGeom>
              <a:noFill/>
              <a:ln cap="flat" cmpd="sng" w="12700">
                <a:solidFill>
                  <a:srgbClr val="000000"/>
                </a:solidFill>
                <a:prstDash val="solid"/>
                <a:round/>
                <a:headEnd len="med" w="med" type="none"/>
                <a:tailEnd len="med" w="med" type="none"/>
              </a:ln>
            </p:spPr>
          </p:cxnSp>
          <p:cxnSp>
            <p:nvCxnSpPr>
              <p:cNvPr id="765" name="Google Shape;765;p51"/>
              <p:cNvCxnSpPr/>
              <p:nvPr/>
            </p:nvCxnSpPr>
            <p:spPr>
              <a:xfrm rot="10800000">
                <a:off x="1601788" y="2195513"/>
                <a:ext cx="17463" cy="0"/>
              </a:xfrm>
              <a:prstGeom prst="straightConnector1">
                <a:avLst/>
              </a:prstGeom>
              <a:noFill/>
              <a:ln cap="flat" cmpd="sng" w="12700">
                <a:solidFill>
                  <a:srgbClr val="000000"/>
                </a:solidFill>
                <a:prstDash val="solid"/>
                <a:round/>
                <a:headEnd len="med" w="med" type="none"/>
                <a:tailEnd len="med" w="med" type="none"/>
              </a:ln>
            </p:spPr>
          </p:cxnSp>
          <p:cxnSp>
            <p:nvCxnSpPr>
              <p:cNvPr id="766" name="Google Shape;766;p51"/>
              <p:cNvCxnSpPr/>
              <p:nvPr/>
            </p:nvCxnSpPr>
            <p:spPr>
              <a:xfrm>
                <a:off x="381000" y="1971675"/>
                <a:ext cx="11113" cy="0"/>
              </a:xfrm>
              <a:prstGeom prst="straightConnector1">
                <a:avLst/>
              </a:prstGeom>
              <a:noFill/>
              <a:ln cap="flat" cmpd="sng" w="12700">
                <a:solidFill>
                  <a:srgbClr val="000000"/>
                </a:solidFill>
                <a:prstDash val="solid"/>
                <a:round/>
                <a:headEnd len="med" w="med" type="none"/>
                <a:tailEnd len="med" w="med" type="none"/>
              </a:ln>
            </p:spPr>
          </p:cxnSp>
          <p:cxnSp>
            <p:nvCxnSpPr>
              <p:cNvPr id="767" name="Google Shape;767;p51"/>
              <p:cNvCxnSpPr/>
              <p:nvPr/>
            </p:nvCxnSpPr>
            <p:spPr>
              <a:xfrm rot="10800000">
                <a:off x="1601788" y="1971675"/>
                <a:ext cx="17463" cy="0"/>
              </a:xfrm>
              <a:prstGeom prst="straightConnector1">
                <a:avLst/>
              </a:prstGeom>
              <a:noFill/>
              <a:ln cap="flat" cmpd="sng" w="12700">
                <a:solidFill>
                  <a:srgbClr val="000000"/>
                </a:solidFill>
                <a:prstDash val="solid"/>
                <a:round/>
                <a:headEnd len="med" w="med" type="none"/>
                <a:tailEnd len="med" w="med" type="none"/>
              </a:ln>
            </p:spPr>
          </p:cxnSp>
          <p:grpSp>
            <p:nvGrpSpPr>
              <p:cNvPr id="768" name="Google Shape;768;p51"/>
              <p:cNvGrpSpPr/>
              <p:nvPr/>
            </p:nvGrpSpPr>
            <p:grpSpPr>
              <a:xfrm>
                <a:off x="182880" y="1905000"/>
                <a:ext cx="160300" cy="1270387"/>
                <a:chOff x="152400" y="1905000"/>
                <a:chExt cx="160300" cy="1270387"/>
              </a:xfrm>
            </p:grpSpPr>
            <p:sp>
              <p:nvSpPr>
                <p:cNvPr id="769" name="Google Shape;769;p51"/>
                <p:cNvSpPr/>
                <p:nvPr/>
              </p:nvSpPr>
              <p:spPr>
                <a:xfrm>
                  <a:off x="217488" y="3036888"/>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770" name="Google Shape;770;p51"/>
                <p:cNvSpPr/>
                <p:nvPr/>
              </p:nvSpPr>
              <p:spPr>
                <a:xfrm>
                  <a:off x="152400" y="2808288"/>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0.2</a:t>
                  </a:r>
                  <a:endParaRPr b="0" i="0" sz="900" u="none" cap="none" strike="noStrike">
                    <a:solidFill>
                      <a:schemeClr val="dk1"/>
                    </a:solidFill>
                    <a:latin typeface="Arial"/>
                    <a:ea typeface="Arial"/>
                    <a:cs typeface="Arial"/>
                    <a:sym typeface="Arial"/>
                  </a:endParaRPr>
                </a:p>
              </p:txBody>
            </p:sp>
            <p:sp>
              <p:nvSpPr>
                <p:cNvPr id="771" name="Google Shape;771;p51"/>
                <p:cNvSpPr/>
                <p:nvPr/>
              </p:nvSpPr>
              <p:spPr>
                <a:xfrm>
                  <a:off x="152400" y="2582863"/>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0.4</a:t>
                  </a:r>
                  <a:endParaRPr b="0" i="0" sz="900" u="none" cap="none" strike="noStrike">
                    <a:solidFill>
                      <a:schemeClr val="dk1"/>
                    </a:solidFill>
                    <a:latin typeface="Arial"/>
                    <a:ea typeface="Arial"/>
                    <a:cs typeface="Arial"/>
                    <a:sym typeface="Arial"/>
                  </a:endParaRPr>
                </a:p>
              </p:txBody>
            </p:sp>
            <p:sp>
              <p:nvSpPr>
                <p:cNvPr id="772" name="Google Shape;772;p51"/>
                <p:cNvSpPr/>
                <p:nvPr/>
              </p:nvSpPr>
              <p:spPr>
                <a:xfrm>
                  <a:off x="152400" y="2352675"/>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0.6</a:t>
                  </a:r>
                  <a:endParaRPr b="0" i="0" sz="900" u="none" cap="none" strike="noStrike">
                    <a:solidFill>
                      <a:schemeClr val="dk1"/>
                    </a:solidFill>
                    <a:latin typeface="Arial"/>
                    <a:ea typeface="Arial"/>
                    <a:cs typeface="Arial"/>
                    <a:sym typeface="Arial"/>
                  </a:endParaRPr>
                </a:p>
              </p:txBody>
            </p:sp>
            <p:sp>
              <p:nvSpPr>
                <p:cNvPr id="773" name="Google Shape;773;p51"/>
                <p:cNvSpPr/>
                <p:nvPr/>
              </p:nvSpPr>
              <p:spPr>
                <a:xfrm>
                  <a:off x="152400" y="2128838"/>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0.8</a:t>
                  </a:r>
                  <a:endParaRPr b="0" i="0" sz="900" u="none" cap="none" strike="noStrike">
                    <a:solidFill>
                      <a:schemeClr val="dk1"/>
                    </a:solidFill>
                    <a:latin typeface="Arial"/>
                    <a:ea typeface="Arial"/>
                    <a:cs typeface="Arial"/>
                    <a:sym typeface="Arial"/>
                  </a:endParaRPr>
                </a:p>
              </p:txBody>
            </p:sp>
            <p:sp>
              <p:nvSpPr>
                <p:cNvPr id="774" name="Google Shape;774;p51"/>
                <p:cNvSpPr/>
                <p:nvPr/>
              </p:nvSpPr>
              <p:spPr>
                <a:xfrm>
                  <a:off x="217488" y="1905000"/>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grpSp>
          <p:sp>
            <p:nvSpPr>
              <p:cNvPr id="775" name="Google Shape;775;p51"/>
              <p:cNvSpPr/>
              <p:nvPr/>
            </p:nvSpPr>
            <p:spPr>
              <a:xfrm>
                <a:off x="681038" y="2732088"/>
                <a:ext cx="779463" cy="365125"/>
              </a:xfrm>
              <a:custGeom>
                <a:pathLst>
                  <a:path extrusionOk="0" h="230" w="491">
                    <a:moveTo>
                      <a:pt x="0" y="230"/>
                    </a:moveTo>
                    <a:lnTo>
                      <a:pt x="22" y="230"/>
                    </a:lnTo>
                    <a:lnTo>
                      <a:pt x="41" y="230"/>
                    </a:lnTo>
                    <a:lnTo>
                      <a:pt x="60" y="230"/>
                    </a:lnTo>
                    <a:lnTo>
                      <a:pt x="78" y="230"/>
                    </a:lnTo>
                    <a:lnTo>
                      <a:pt x="100" y="230"/>
                    </a:lnTo>
                    <a:lnTo>
                      <a:pt x="78" y="230"/>
                    </a:lnTo>
                    <a:lnTo>
                      <a:pt x="60" y="230"/>
                    </a:lnTo>
                    <a:lnTo>
                      <a:pt x="41" y="230"/>
                    </a:lnTo>
                    <a:lnTo>
                      <a:pt x="22" y="230"/>
                    </a:lnTo>
                    <a:lnTo>
                      <a:pt x="0" y="230"/>
                    </a:lnTo>
                    <a:lnTo>
                      <a:pt x="22" y="230"/>
                    </a:lnTo>
                    <a:lnTo>
                      <a:pt x="41" y="230"/>
                    </a:lnTo>
                    <a:lnTo>
                      <a:pt x="60" y="230"/>
                    </a:lnTo>
                    <a:lnTo>
                      <a:pt x="78" y="230"/>
                    </a:lnTo>
                    <a:lnTo>
                      <a:pt x="100" y="230"/>
                    </a:lnTo>
                    <a:lnTo>
                      <a:pt x="119" y="230"/>
                    </a:lnTo>
                    <a:lnTo>
                      <a:pt x="138" y="230"/>
                    </a:lnTo>
                    <a:lnTo>
                      <a:pt x="156" y="230"/>
                    </a:lnTo>
                    <a:lnTo>
                      <a:pt x="179" y="227"/>
                    </a:lnTo>
                    <a:lnTo>
                      <a:pt x="197" y="227"/>
                    </a:lnTo>
                    <a:lnTo>
                      <a:pt x="216" y="223"/>
                    </a:lnTo>
                    <a:lnTo>
                      <a:pt x="197" y="223"/>
                    </a:lnTo>
                    <a:lnTo>
                      <a:pt x="179" y="227"/>
                    </a:lnTo>
                    <a:lnTo>
                      <a:pt x="156" y="227"/>
                    </a:lnTo>
                    <a:lnTo>
                      <a:pt x="138" y="230"/>
                    </a:lnTo>
                    <a:lnTo>
                      <a:pt x="119" y="230"/>
                    </a:lnTo>
                    <a:lnTo>
                      <a:pt x="100" y="230"/>
                    </a:lnTo>
                    <a:lnTo>
                      <a:pt x="78" y="230"/>
                    </a:lnTo>
                    <a:lnTo>
                      <a:pt x="60" y="230"/>
                    </a:lnTo>
                    <a:lnTo>
                      <a:pt x="41" y="230"/>
                    </a:lnTo>
                    <a:lnTo>
                      <a:pt x="22" y="230"/>
                    </a:lnTo>
                    <a:lnTo>
                      <a:pt x="0" y="230"/>
                    </a:lnTo>
                    <a:lnTo>
                      <a:pt x="22" y="230"/>
                    </a:lnTo>
                    <a:lnTo>
                      <a:pt x="41" y="230"/>
                    </a:lnTo>
                    <a:lnTo>
                      <a:pt x="60" y="230"/>
                    </a:lnTo>
                    <a:lnTo>
                      <a:pt x="78" y="230"/>
                    </a:lnTo>
                    <a:lnTo>
                      <a:pt x="100" y="230"/>
                    </a:lnTo>
                    <a:lnTo>
                      <a:pt x="119" y="230"/>
                    </a:lnTo>
                    <a:lnTo>
                      <a:pt x="138" y="230"/>
                    </a:lnTo>
                    <a:lnTo>
                      <a:pt x="156" y="227"/>
                    </a:lnTo>
                    <a:lnTo>
                      <a:pt x="179" y="227"/>
                    </a:lnTo>
                    <a:lnTo>
                      <a:pt x="197" y="223"/>
                    </a:lnTo>
                    <a:lnTo>
                      <a:pt x="216" y="223"/>
                    </a:lnTo>
                    <a:lnTo>
                      <a:pt x="238" y="219"/>
                    </a:lnTo>
                    <a:lnTo>
                      <a:pt x="257" y="216"/>
                    </a:lnTo>
                    <a:lnTo>
                      <a:pt x="275" y="208"/>
                    </a:lnTo>
                    <a:lnTo>
                      <a:pt x="294" y="204"/>
                    </a:lnTo>
                    <a:lnTo>
                      <a:pt x="275" y="208"/>
                    </a:lnTo>
                    <a:lnTo>
                      <a:pt x="257" y="216"/>
                    </a:lnTo>
                    <a:lnTo>
                      <a:pt x="238" y="216"/>
                    </a:lnTo>
                    <a:lnTo>
                      <a:pt x="216" y="219"/>
                    </a:lnTo>
                    <a:lnTo>
                      <a:pt x="197" y="223"/>
                    </a:lnTo>
                    <a:lnTo>
                      <a:pt x="179" y="227"/>
                    </a:lnTo>
                    <a:lnTo>
                      <a:pt x="156" y="227"/>
                    </a:lnTo>
                    <a:lnTo>
                      <a:pt x="138" y="230"/>
                    </a:lnTo>
                    <a:lnTo>
                      <a:pt x="119" y="230"/>
                    </a:lnTo>
                    <a:lnTo>
                      <a:pt x="100" y="230"/>
                    </a:lnTo>
                    <a:lnTo>
                      <a:pt x="78" y="230"/>
                    </a:lnTo>
                    <a:lnTo>
                      <a:pt x="60" y="230"/>
                    </a:lnTo>
                    <a:lnTo>
                      <a:pt x="41" y="230"/>
                    </a:lnTo>
                    <a:lnTo>
                      <a:pt x="22" y="230"/>
                    </a:lnTo>
                    <a:lnTo>
                      <a:pt x="0" y="230"/>
                    </a:lnTo>
                    <a:lnTo>
                      <a:pt x="22" y="230"/>
                    </a:lnTo>
                    <a:lnTo>
                      <a:pt x="41" y="230"/>
                    </a:lnTo>
                    <a:lnTo>
                      <a:pt x="60" y="230"/>
                    </a:lnTo>
                    <a:lnTo>
                      <a:pt x="78" y="230"/>
                    </a:lnTo>
                    <a:lnTo>
                      <a:pt x="100" y="230"/>
                    </a:lnTo>
                    <a:lnTo>
                      <a:pt x="119" y="230"/>
                    </a:lnTo>
                    <a:lnTo>
                      <a:pt x="138" y="230"/>
                    </a:lnTo>
                    <a:lnTo>
                      <a:pt x="156" y="227"/>
                    </a:lnTo>
                    <a:lnTo>
                      <a:pt x="179" y="227"/>
                    </a:lnTo>
                    <a:lnTo>
                      <a:pt x="197" y="223"/>
                    </a:lnTo>
                    <a:lnTo>
                      <a:pt x="216" y="219"/>
                    </a:lnTo>
                    <a:lnTo>
                      <a:pt x="238" y="216"/>
                    </a:lnTo>
                    <a:lnTo>
                      <a:pt x="257" y="212"/>
                    </a:lnTo>
                    <a:lnTo>
                      <a:pt x="275" y="208"/>
                    </a:lnTo>
                    <a:lnTo>
                      <a:pt x="294" y="204"/>
                    </a:lnTo>
                    <a:lnTo>
                      <a:pt x="316" y="197"/>
                    </a:lnTo>
                    <a:lnTo>
                      <a:pt x="335" y="190"/>
                    </a:lnTo>
                    <a:lnTo>
                      <a:pt x="353" y="175"/>
                    </a:lnTo>
                    <a:lnTo>
                      <a:pt x="372" y="164"/>
                    </a:lnTo>
                    <a:lnTo>
                      <a:pt x="394" y="149"/>
                    </a:lnTo>
                    <a:lnTo>
                      <a:pt x="372" y="156"/>
                    </a:lnTo>
                    <a:lnTo>
                      <a:pt x="353" y="167"/>
                    </a:lnTo>
                    <a:lnTo>
                      <a:pt x="335" y="178"/>
                    </a:lnTo>
                    <a:lnTo>
                      <a:pt x="316" y="186"/>
                    </a:lnTo>
                    <a:lnTo>
                      <a:pt x="294" y="193"/>
                    </a:lnTo>
                    <a:lnTo>
                      <a:pt x="275" y="201"/>
                    </a:lnTo>
                    <a:lnTo>
                      <a:pt x="257" y="204"/>
                    </a:lnTo>
                    <a:lnTo>
                      <a:pt x="238" y="212"/>
                    </a:lnTo>
                    <a:lnTo>
                      <a:pt x="216" y="216"/>
                    </a:lnTo>
                    <a:lnTo>
                      <a:pt x="197" y="219"/>
                    </a:lnTo>
                    <a:lnTo>
                      <a:pt x="179" y="223"/>
                    </a:lnTo>
                    <a:lnTo>
                      <a:pt x="156" y="227"/>
                    </a:lnTo>
                    <a:lnTo>
                      <a:pt x="138" y="227"/>
                    </a:lnTo>
                    <a:lnTo>
                      <a:pt x="119" y="227"/>
                    </a:lnTo>
                    <a:lnTo>
                      <a:pt x="100" y="230"/>
                    </a:lnTo>
                    <a:lnTo>
                      <a:pt x="78" y="230"/>
                    </a:lnTo>
                    <a:lnTo>
                      <a:pt x="60" y="230"/>
                    </a:lnTo>
                    <a:lnTo>
                      <a:pt x="41" y="230"/>
                    </a:lnTo>
                    <a:lnTo>
                      <a:pt x="22" y="230"/>
                    </a:lnTo>
                    <a:lnTo>
                      <a:pt x="0" y="230"/>
                    </a:lnTo>
                    <a:lnTo>
                      <a:pt x="22" y="230"/>
                    </a:lnTo>
                    <a:lnTo>
                      <a:pt x="41" y="230"/>
                    </a:lnTo>
                    <a:lnTo>
                      <a:pt x="60" y="230"/>
                    </a:lnTo>
                    <a:lnTo>
                      <a:pt x="78" y="230"/>
                    </a:lnTo>
                    <a:lnTo>
                      <a:pt x="100" y="230"/>
                    </a:lnTo>
                    <a:lnTo>
                      <a:pt x="119" y="230"/>
                    </a:lnTo>
                    <a:lnTo>
                      <a:pt x="138" y="230"/>
                    </a:lnTo>
                    <a:lnTo>
                      <a:pt x="156" y="227"/>
                    </a:lnTo>
                    <a:lnTo>
                      <a:pt x="179" y="227"/>
                    </a:lnTo>
                    <a:lnTo>
                      <a:pt x="197" y="223"/>
                    </a:lnTo>
                    <a:lnTo>
                      <a:pt x="216" y="219"/>
                    </a:lnTo>
                    <a:lnTo>
                      <a:pt x="238" y="212"/>
                    </a:lnTo>
                    <a:lnTo>
                      <a:pt x="257" y="208"/>
                    </a:lnTo>
                    <a:lnTo>
                      <a:pt x="275" y="201"/>
                    </a:lnTo>
                    <a:lnTo>
                      <a:pt x="294" y="193"/>
                    </a:lnTo>
                    <a:lnTo>
                      <a:pt x="316" y="186"/>
                    </a:lnTo>
                    <a:lnTo>
                      <a:pt x="335" y="175"/>
                    </a:lnTo>
                    <a:lnTo>
                      <a:pt x="353" y="164"/>
                    </a:lnTo>
                    <a:lnTo>
                      <a:pt x="372" y="141"/>
                    </a:lnTo>
                    <a:lnTo>
                      <a:pt x="394" y="130"/>
                    </a:lnTo>
                    <a:lnTo>
                      <a:pt x="413" y="112"/>
                    </a:lnTo>
                    <a:lnTo>
                      <a:pt x="431" y="86"/>
                    </a:lnTo>
                    <a:lnTo>
                      <a:pt x="454" y="63"/>
                    </a:lnTo>
                    <a:lnTo>
                      <a:pt x="472" y="26"/>
                    </a:lnTo>
                    <a:lnTo>
                      <a:pt x="491" y="0"/>
                    </a:lnTo>
                  </a:path>
                </a:pathLst>
              </a:custGeom>
              <a:noFill/>
              <a:ln cap="flat" cmpd="sng" w="12700">
                <a:solidFill>
                  <a:srgbClr val="0099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776" name="Google Shape;776;p51"/>
              <p:cNvSpPr/>
              <p:nvPr/>
            </p:nvSpPr>
            <p:spPr>
              <a:xfrm>
                <a:off x="681038" y="2147888"/>
                <a:ext cx="938213" cy="949325"/>
              </a:xfrm>
              <a:custGeom>
                <a:pathLst>
                  <a:path extrusionOk="0" h="598" w="591">
                    <a:moveTo>
                      <a:pt x="491" y="368"/>
                    </a:moveTo>
                    <a:lnTo>
                      <a:pt x="472" y="375"/>
                    </a:lnTo>
                    <a:lnTo>
                      <a:pt x="454" y="390"/>
                    </a:lnTo>
                    <a:lnTo>
                      <a:pt x="431" y="409"/>
                    </a:lnTo>
                    <a:lnTo>
                      <a:pt x="413" y="424"/>
                    </a:lnTo>
                    <a:lnTo>
                      <a:pt x="394" y="446"/>
                    </a:lnTo>
                    <a:lnTo>
                      <a:pt x="372" y="461"/>
                    </a:lnTo>
                    <a:lnTo>
                      <a:pt x="353" y="480"/>
                    </a:lnTo>
                    <a:lnTo>
                      <a:pt x="335" y="494"/>
                    </a:lnTo>
                    <a:lnTo>
                      <a:pt x="316" y="513"/>
                    </a:lnTo>
                    <a:lnTo>
                      <a:pt x="294" y="528"/>
                    </a:lnTo>
                    <a:lnTo>
                      <a:pt x="275" y="539"/>
                    </a:lnTo>
                    <a:lnTo>
                      <a:pt x="257" y="550"/>
                    </a:lnTo>
                    <a:lnTo>
                      <a:pt x="238" y="558"/>
                    </a:lnTo>
                    <a:lnTo>
                      <a:pt x="216" y="569"/>
                    </a:lnTo>
                    <a:lnTo>
                      <a:pt x="197" y="576"/>
                    </a:lnTo>
                    <a:lnTo>
                      <a:pt x="179" y="584"/>
                    </a:lnTo>
                    <a:lnTo>
                      <a:pt x="156" y="587"/>
                    </a:lnTo>
                    <a:lnTo>
                      <a:pt x="138" y="591"/>
                    </a:lnTo>
                    <a:lnTo>
                      <a:pt x="119" y="595"/>
                    </a:lnTo>
                    <a:lnTo>
                      <a:pt x="100" y="595"/>
                    </a:lnTo>
                    <a:lnTo>
                      <a:pt x="78" y="595"/>
                    </a:lnTo>
                    <a:lnTo>
                      <a:pt x="60" y="598"/>
                    </a:lnTo>
                    <a:lnTo>
                      <a:pt x="41" y="598"/>
                    </a:lnTo>
                    <a:lnTo>
                      <a:pt x="22" y="598"/>
                    </a:lnTo>
                    <a:lnTo>
                      <a:pt x="0" y="595"/>
                    </a:lnTo>
                    <a:lnTo>
                      <a:pt x="0" y="598"/>
                    </a:lnTo>
                    <a:lnTo>
                      <a:pt x="22" y="598"/>
                    </a:lnTo>
                    <a:lnTo>
                      <a:pt x="41" y="598"/>
                    </a:lnTo>
                    <a:lnTo>
                      <a:pt x="60" y="598"/>
                    </a:lnTo>
                    <a:lnTo>
                      <a:pt x="78" y="595"/>
                    </a:lnTo>
                    <a:lnTo>
                      <a:pt x="100" y="595"/>
                    </a:lnTo>
                    <a:lnTo>
                      <a:pt x="119" y="595"/>
                    </a:lnTo>
                    <a:lnTo>
                      <a:pt x="138" y="591"/>
                    </a:lnTo>
                    <a:lnTo>
                      <a:pt x="156" y="587"/>
                    </a:lnTo>
                    <a:lnTo>
                      <a:pt x="179" y="584"/>
                    </a:lnTo>
                    <a:lnTo>
                      <a:pt x="197" y="576"/>
                    </a:lnTo>
                    <a:lnTo>
                      <a:pt x="216" y="569"/>
                    </a:lnTo>
                    <a:lnTo>
                      <a:pt x="238" y="561"/>
                    </a:lnTo>
                    <a:lnTo>
                      <a:pt x="257" y="554"/>
                    </a:lnTo>
                    <a:lnTo>
                      <a:pt x="275" y="543"/>
                    </a:lnTo>
                    <a:lnTo>
                      <a:pt x="294" y="528"/>
                    </a:lnTo>
                    <a:lnTo>
                      <a:pt x="316" y="513"/>
                    </a:lnTo>
                    <a:lnTo>
                      <a:pt x="335" y="498"/>
                    </a:lnTo>
                    <a:lnTo>
                      <a:pt x="353" y="476"/>
                    </a:lnTo>
                    <a:lnTo>
                      <a:pt x="372" y="461"/>
                    </a:lnTo>
                    <a:lnTo>
                      <a:pt x="394" y="439"/>
                    </a:lnTo>
                    <a:lnTo>
                      <a:pt x="413" y="405"/>
                    </a:lnTo>
                    <a:lnTo>
                      <a:pt x="431" y="383"/>
                    </a:lnTo>
                    <a:lnTo>
                      <a:pt x="454" y="349"/>
                    </a:lnTo>
                    <a:lnTo>
                      <a:pt x="472" y="327"/>
                    </a:lnTo>
                    <a:lnTo>
                      <a:pt x="491" y="297"/>
                    </a:lnTo>
                    <a:lnTo>
                      <a:pt x="509" y="242"/>
                    </a:lnTo>
                    <a:lnTo>
                      <a:pt x="532" y="182"/>
                    </a:lnTo>
                    <a:lnTo>
                      <a:pt x="550" y="130"/>
                    </a:lnTo>
                    <a:lnTo>
                      <a:pt x="569" y="52"/>
                    </a:lnTo>
                    <a:lnTo>
                      <a:pt x="591" y="0"/>
                    </a:lnTo>
                    <a:lnTo>
                      <a:pt x="569" y="19"/>
                    </a:lnTo>
                    <a:lnTo>
                      <a:pt x="550" y="41"/>
                    </a:lnTo>
                    <a:lnTo>
                      <a:pt x="532" y="67"/>
                    </a:lnTo>
                    <a:lnTo>
                      <a:pt x="509" y="119"/>
                    </a:lnTo>
                    <a:lnTo>
                      <a:pt x="491" y="152"/>
                    </a:lnTo>
                    <a:lnTo>
                      <a:pt x="472" y="160"/>
                    </a:lnTo>
                    <a:lnTo>
                      <a:pt x="454" y="208"/>
                    </a:lnTo>
                    <a:lnTo>
                      <a:pt x="431" y="253"/>
                    </a:lnTo>
                    <a:lnTo>
                      <a:pt x="413" y="283"/>
                    </a:lnTo>
                    <a:lnTo>
                      <a:pt x="394" y="320"/>
                    </a:lnTo>
                    <a:lnTo>
                      <a:pt x="372" y="335"/>
                    </a:lnTo>
                    <a:lnTo>
                      <a:pt x="353" y="372"/>
                    </a:lnTo>
                    <a:lnTo>
                      <a:pt x="335" y="398"/>
                    </a:lnTo>
                    <a:lnTo>
                      <a:pt x="316" y="428"/>
                    </a:lnTo>
                    <a:lnTo>
                      <a:pt x="294" y="446"/>
                    </a:lnTo>
                    <a:lnTo>
                      <a:pt x="275" y="468"/>
                    </a:lnTo>
                    <a:lnTo>
                      <a:pt x="257" y="487"/>
                    </a:lnTo>
                    <a:lnTo>
                      <a:pt x="238" y="509"/>
                    </a:lnTo>
                    <a:lnTo>
                      <a:pt x="216" y="524"/>
                    </a:lnTo>
                    <a:lnTo>
                      <a:pt x="197" y="539"/>
                    </a:lnTo>
                    <a:lnTo>
                      <a:pt x="179" y="554"/>
                    </a:lnTo>
                    <a:lnTo>
                      <a:pt x="156" y="565"/>
                    </a:lnTo>
                    <a:lnTo>
                      <a:pt x="138" y="572"/>
                    </a:lnTo>
                    <a:lnTo>
                      <a:pt x="119" y="584"/>
                    </a:lnTo>
                    <a:lnTo>
                      <a:pt x="100" y="587"/>
                    </a:lnTo>
                    <a:lnTo>
                      <a:pt x="78" y="595"/>
                    </a:lnTo>
                    <a:lnTo>
                      <a:pt x="60" y="595"/>
                    </a:lnTo>
                    <a:lnTo>
                      <a:pt x="41" y="595"/>
                    </a:lnTo>
                    <a:lnTo>
                      <a:pt x="22" y="598"/>
                    </a:lnTo>
                    <a:lnTo>
                      <a:pt x="0" y="598"/>
                    </a:lnTo>
                  </a:path>
                </a:pathLst>
              </a:custGeom>
              <a:noFill/>
              <a:ln cap="flat" cmpd="sng" w="12700">
                <a:solidFill>
                  <a:srgbClr val="0099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grpSp>
        <p:sp>
          <p:nvSpPr>
            <p:cNvPr id="777" name="Google Shape;777;p51"/>
            <p:cNvSpPr/>
            <p:nvPr/>
          </p:nvSpPr>
          <p:spPr>
            <a:xfrm>
              <a:off x="5389870" y="1682364"/>
              <a:ext cx="705321"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Voltage (V)</a:t>
              </a:r>
              <a:endParaRPr b="0" i="0" sz="1100" u="none" cap="none" strike="noStrike">
                <a:solidFill>
                  <a:schemeClr val="dk1"/>
                </a:solidFill>
                <a:latin typeface="Arial"/>
                <a:ea typeface="Arial"/>
                <a:cs typeface="Arial"/>
                <a:sym typeface="Arial"/>
              </a:endParaRPr>
            </a:p>
          </p:txBody>
        </p:sp>
      </p:grpSp>
      <p:sp>
        <p:nvSpPr>
          <p:cNvPr id="778" name="Google Shape;778;p51"/>
          <p:cNvSpPr txBox="1"/>
          <p:nvPr/>
        </p:nvSpPr>
        <p:spPr>
          <a:xfrm>
            <a:off x="6642409" y="1374564"/>
            <a:ext cx="28405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4</a:t>
            </a:r>
            <a:endParaRPr/>
          </a:p>
        </p:txBody>
      </p:sp>
      <p:grpSp>
        <p:nvGrpSpPr>
          <p:cNvPr id="779" name="Google Shape;779;p51"/>
          <p:cNvGrpSpPr/>
          <p:nvPr/>
        </p:nvGrpSpPr>
        <p:grpSpPr>
          <a:xfrm>
            <a:off x="1234441" y="1066800"/>
            <a:ext cx="1723772" cy="1436257"/>
            <a:chOff x="929641" y="620881"/>
            <a:chExt cx="1723772" cy="1436257"/>
          </a:xfrm>
        </p:grpSpPr>
        <p:sp>
          <p:nvSpPr>
            <p:cNvPr id="780" name="Google Shape;780;p51"/>
            <p:cNvSpPr/>
            <p:nvPr/>
          </p:nvSpPr>
          <p:spPr>
            <a:xfrm>
              <a:off x="1342896" y="682549"/>
              <a:ext cx="1145698" cy="106678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cxnSp>
          <p:nvCxnSpPr>
            <p:cNvPr id="781" name="Google Shape;781;p51"/>
            <p:cNvCxnSpPr/>
            <p:nvPr/>
          </p:nvCxnSpPr>
          <p:spPr>
            <a:xfrm rot="10800000">
              <a:off x="1345820" y="17304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782" name="Google Shape;782;p51"/>
            <p:cNvCxnSpPr/>
            <p:nvPr/>
          </p:nvCxnSpPr>
          <p:spPr>
            <a:xfrm>
              <a:off x="1345820" y="683777"/>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783" name="Google Shape;783;p51"/>
            <p:cNvCxnSpPr/>
            <p:nvPr/>
          </p:nvCxnSpPr>
          <p:spPr>
            <a:xfrm rot="10800000">
              <a:off x="1627860" y="17304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784" name="Google Shape;784;p51"/>
            <p:cNvCxnSpPr/>
            <p:nvPr/>
          </p:nvCxnSpPr>
          <p:spPr>
            <a:xfrm>
              <a:off x="1627860" y="683777"/>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785" name="Google Shape;785;p51"/>
            <p:cNvCxnSpPr/>
            <p:nvPr/>
          </p:nvCxnSpPr>
          <p:spPr>
            <a:xfrm rot="10800000">
              <a:off x="1915745" y="17304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786" name="Google Shape;786;p51"/>
            <p:cNvCxnSpPr/>
            <p:nvPr/>
          </p:nvCxnSpPr>
          <p:spPr>
            <a:xfrm>
              <a:off x="1915745" y="683777"/>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787" name="Google Shape;787;p51"/>
            <p:cNvCxnSpPr/>
            <p:nvPr/>
          </p:nvCxnSpPr>
          <p:spPr>
            <a:xfrm rot="10800000">
              <a:off x="2203631" y="17304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788" name="Google Shape;788;p51"/>
            <p:cNvCxnSpPr/>
            <p:nvPr/>
          </p:nvCxnSpPr>
          <p:spPr>
            <a:xfrm>
              <a:off x="2203631" y="683777"/>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789" name="Google Shape;789;p51"/>
            <p:cNvCxnSpPr/>
            <p:nvPr/>
          </p:nvCxnSpPr>
          <p:spPr>
            <a:xfrm rot="10800000">
              <a:off x="2491516" y="17304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790" name="Google Shape;790;p51"/>
            <p:cNvCxnSpPr/>
            <p:nvPr/>
          </p:nvCxnSpPr>
          <p:spPr>
            <a:xfrm>
              <a:off x="2491516" y="824938"/>
              <a:ext cx="0" cy="10423"/>
            </a:xfrm>
            <a:prstGeom prst="straightConnector1">
              <a:avLst/>
            </a:prstGeom>
            <a:noFill/>
            <a:ln cap="flat" cmpd="sng" w="12700">
              <a:solidFill>
                <a:srgbClr val="000000"/>
              </a:solidFill>
              <a:prstDash val="solid"/>
              <a:round/>
              <a:headEnd len="med" w="med" type="none"/>
              <a:tailEnd len="med" w="med" type="none"/>
            </a:ln>
          </p:spPr>
        </p:cxnSp>
        <p:grpSp>
          <p:nvGrpSpPr>
            <p:cNvPr id="791" name="Google Shape;791;p51"/>
            <p:cNvGrpSpPr/>
            <p:nvPr/>
          </p:nvGrpSpPr>
          <p:grpSpPr>
            <a:xfrm>
              <a:off x="1297069" y="1763220"/>
              <a:ext cx="1228103" cy="129896"/>
              <a:chOff x="1966913" y="1546225"/>
              <a:chExt cx="1334120" cy="138499"/>
            </a:xfrm>
          </p:grpSpPr>
          <p:sp>
            <p:nvSpPr>
              <p:cNvPr id="792" name="Google Shape;792;p51"/>
              <p:cNvSpPr/>
              <p:nvPr/>
            </p:nvSpPr>
            <p:spPr>
              <a:xfrm>
                <a:off x="1966913" y="1546225"/>
                <a:ext cx="102592"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793" name="Google Shape;793;p51"/>
              <p:cNvSpPr/>
              <p:nvPr/>
            </p:nvSpPr>
            <p:spPr>
              <a:xfrm>
                <a:off x="2298700"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794" name="Google Shape;794;p51"/>
              <p:cNvSpPr/>
              <p:nvPr/>
            </p:nvSpPr>
            <p:spPr>
              <a:xfrm>
                <a:off x="2611438"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795" name="Google Shape;795;p51"/>
              <p:cNvSpPr/>
              <p:nvPr/>
            </p:nvSpPr>
            <p:spPr>
              <a:xfrm>
                <a:off x="2924175"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b="0" i="0" sz="900" u="none" cap="none" strike="noStrike">
                  <a:solidFill>
                    <a:schemeClr val="dk1"/>
                  </a:solidFill>
                  <a:latin typeface="Arial"/>
                  <a:ea typeface="Arial"/>
                  <a:cs typeface="Arial"/>
                  <a:sym typeface="Arial"/>
                </a:endParaRPr>
              </a:p>
            </p:txBody>
          </p:sp>
          <p:sp>
            <p:nvSpPr>
              <p:cNvPr id="796" name="Google Shape;796;p51"/>
              <p:cNvSpPr/>
              <p:nvPr/>
            </p:nvSpPr>
            <p:spPr>
              <a:xfrm>
                <a:off x="3236913"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b="0" i="0" sz="900" u="none" cap="none" strike="noStrike">
                  <a:solidFill>
                    <a:schemeClr val="dk1"/>
                  </a:solidFill>
                  <a:latin typeface="Arial"/>
                  <a:ea typeface="Arial"/>
                  <a:cs typeface="Arial"/>
                  <a:sym typeface="Arial"/>
                </a:endParaRPr>
              </a:p>
            </p:txBody>
          </p:sp>
        </p:grpSp>
        <p:cxnSp>
          <p:nvCxnSpPr>
            <p:cNvPr id="797" name="Google Shape;797;p51"/>
            <p:cNvCxnSpPr/>
            <p:nvPr/>
          </p:nvCxnSpPr>
          <p:spPr>
            <a:xfrm>
              <a:off x="1345820" y="1746843"/>
              <a:ext cx="10230" cy="0"/>
            </a:xfrm>
            <a:prstGeom prst="straightConnector1">
              <a:avLst/>
            </a:prstGeom>
            <a:noFill/>
            <a:ln cap="flat" cmpd="sng" w="12700">
              <a:solidFill>
                <a:srgbClr val="000000"/>
              </a:solidFill>
              <a:prstDash val="solid"/>
              <a:round/>
              <a:headEnd len="med" w="med" type="none"/>
              <a:tailEnd len="med" w="med" type="none"/>
            </a:ln>
          </p:spPr>
        </p:cxnSp>
        <p:cxnSp>
          <p:nvCxnSpPr>
            <p:cNvPr id="798" name="Google Shape;798;p51"/>
            <p:cNvCxnSpPr/>
            <p:nvPr/>
          </p:nvCxnSpPr>
          <p:spPr>
            <a:xfrm rot="10800000">
              <a:off x="2475442" y="1746843"/>
              <a:ext cx="16075" cy="0"/>
            </a:xfrm>
            <a:prstGeom prst="straightConnector1">
              <a:avLst/>
            </a:prstGeom>
            <a:noFill/>
            <a:ln cap="flat" cmpd="sng" w="12700">
              <a:solidFill>
                <a:srgbClr val="000000"/>
              </a:solidFill>
              <a:prstDash val="solid"/>
              <a:round/>
              <a:headEnd len="med" w="med" type="none"/>
              <a:tailEnd len="med" w="med" type="none"/>
            </a:ln>
          </p:spPr>
        </p:cxnSp>
        <p:cxnSp>
          <p:nvCxnSpPr>
            <p:cNvPr id="799" name="Google Shape;799;p51"/>
            <p:cNvCxnSpPr/>
            <p:nvPr/>
          </p:nvCxnSpPr>
          <p:spPr>
            <a:xfrm>
              <a:off x="1345820" y="1480332"/>
              <a:ext cx="10230" cy="0"/>
            </a:xfrm>
            <a:prstGeom prst="straightConnector1">
              <a:avLst/>
            </a:prstGeom>
            <a:noFill/>
            <a:ln cap="flat" cmpd="sng" w="12700">
              <a:solidFill>
                <a:srgbClr val="000000"/>
              </a:solidFill>
              <a:prstDash val="solid"/>
              <a:round/>
              <a:headEnd len="med" w="med" type="none"/>
              <a:tailEnd len="med" w="med" type="none"/>
            </a:ln>
          </p:spPr>
        </p:cxnSp>
        <p:cxnSp>
          <p:nvCxnSpPr>
            <p:cNvPr id="800" name="Google Shape;800;p51"/>
            <p:cNvCxnSpPr/>
            <p:nvPr/>
          </p:nvCxnSpPr>
          <p:spPr>
            <a:xfrm rot="10800000">
              <a:off x="2478024" y="1446730"/>
              <a:ext cx="16075" cy="0"/>
            </a:xfrm>
            <a:prstGeom prst="straightConnector1">
              <a:avLst/>
            </a:prstGeom>
            <a:noFill/>
            <a:ln cap="flat" cmpd="sng" w="12700">
              <a:solidFill>
                <a:srgbClr val="000000"/>
              </a:solidFill>
              <a:prstDash val="solid"/>
              <a:round/>
              <a:headEnd len="med" w="med" type="none"/>
              <a:tailEnd len="med" w="med" type="none"/>
            </a:ln>
          </p:spPr>
        </p:cxnSp>
        <p:cxnSp>
          <p:nvCxnSpPr>
            <p:cNvPr id="801" name="Google Shape;801;p51"/>
            <p:cNvCxnSpPr/>
            <p:nvPr/>
          </p:nvCxnSpPr>
          <p:spPr>
            <a:xfrm>
              <a:off x="1345820" y="1215310"/>
              <a:ext cx="10230" cy="0"/>
            </a:xfrm>
            <a:prstGeom prst="straightConnector1">
              <a:avLst/>
            </a:prstGeom>
            <a:noFill/>
            <a:ln cap="flat" cmpd="sng" w="12700">
              <a:solidFill>
                <a:srgbClr val="000000"/>
              </a:solidFill>
              <a:prstDash val="solid"/>
              <a:round/>
              <a:headEnd len="med" w="med" type="none"/>
              <a:tailEnd len="med" w="med" type="none"/>
            </a:ln>
          </p:spPr>
        </p:cxnSp>
        <p:cxnSp>
          <p:nvCxnSpPr>
            <p:cNvPr id="802" name="Google Shape;802;p51"/>
            <p:cNvCxnSpPr/>
            <p:nvPr/>
          </p:nvCxnSpPr>
          <p:spPr>
            <a:xfrm rot="10800000">
              <a:off x="2475442" y="1135834"/>
              <a:ext cx="16075" cy="0"/>
            </a:xfrm>
            <a:prstGeom prst="straightConnector1">
              <a:avLst/>
            </a:prstGeom>
            <a:noFill/>
            <a:ln cap="flat" cmpd="sng" w="12700">
              <a:solidFill>
                <a:srgbClr val="000000"/>
              </a:solidFill>
              <a:prstDash val="solid"/>
              <a:round/>
              <a:headEnd len="med" w="med" type="none"/>
              <a:tailEnd len="med" w="med" type="none"/>
            </a:ln>
          </p:spPr>
        </p:cxnSp>
        <p:cxnSp>
          <p:nvCxnSpPr>
            <p:cNvPr id="803" name="Google Shape;803;p51"/>
            <p:cNvCxnSpPr/>
            <p:nvPr/>
          </p:nvCxnSpPr>
          <p:spPr>
            <a:xfrm>
              <a:off x="1345820" y="948799"/>
              <a:ext cx="10230" cy="0"/>
            </a:xfrm>
            <a:prstGeom prst="straightConnector1">
              <a:avLst/>
            </a:prstGeom>
            <a:noFill/>
            <a:ln cap="flat" cmpd="sng" w="12700">
              <a:solidFill>
                <a:srgbClr val="000000"/>
              </a:solidFill>
              <a:prstDash val="solid"/>
              <a:round/>
              <a:headEnd len="med" w="med" type="none"/>
              <a:tailEnd len="med" w="med" type="none"/>
            </a:ln>
          </p:spPr>
        </p:cxnSp>
        <p:cxnSp>
          <p:nvCxnSpPr>
            <p:cNvPr id="804" name="Google Shape;804;p51"/>
            <p:cNvCxnSpPr/>
            <p:nvPr/>
          </p:nvCxnSpPr>
          <p:spPr>
            <a:xfrm rot="10800000">
              <a:off x="2475442" y="948799"/>
              <a:ext cx="16075" cy="0"/>
            </a:xfrm>
            <a:prstGeom prst="straightConnector1">
              <a:avLst/>
            </a:prstGeom>
            <a:noFill/>
            <a:ln cap="flat" cmpd="sng" w="12700">
              <a:solidFill>
                <a:srgbClr val="000000"/>
              </a:solidFill>
              <a:prstDash val="solid"/>
              <a:round/>
              <a:headEnd len="med" w="med" type="none"/>
              <a:tailEnd len="med" w="med" type="none"/>
            </a:ln>
          </p:spPr>
        </p:cxnSp>
        <p:cxnSp>
          <p:nvCxnSpPr>
            <p:cNvPr id="805" name="Google Shape;805;p51"/>
            <p:cNvCxnSpPr/>
            <p:nvPr/>
          </p:nvCxnSpPr>
          <p:spPr>
            <a:xfrm>
              <a:off x="1345820" y="683777"/>
              <a:ext cx="10230" cy="0"/>
            </a:xfrm>
            <a:prstGeom prst="straightConnector1">
              <a:avLst/>
            </a:prstGeom>
            <a:noFill/>
            <a:ln cap="flat" cmpd="sng" w="12700">
              <a:solidFill>
                <a:srgbClr val="000000"/>
              </a:solidFill>
              <a:prstDash val="solid"/>
              <a:round/>
              <a:headEnd len="med" w="med" type="none"/>
              <a:tailEnd len="med" w="med" type="none"/>
            </a:ln>
          </p:spPr>
        </p:cxnSp>
        <p:cxnSp>
          <p:nvCxnSpPr>
            <p:cNvPr id="806" name="Google Shape;806;p51"/>
            <p:cNvCxnSpPr/>
            <p:nvPr/>
          </p:nvCxnSpPr>
          <p:spPr>
            <a:xfrm rot="10800000">
              <a:off x="2475442" y="824938"/>
              <a:ext cx="16075" cy="0"/>
            </a:xfrm>
            <a:prstGeom prst="straightConnector1">
              <a:avLst/>
            </a:prstGeom>
            <a:noFill/>
            <a:ln cap="flat" cmpd="sng" w="12700">
              <a:solidFill>
                <a:srgbClr val="000000"/>
              </a:solidFill>
              <a:prstDash val="solid"/>
              <a:round/>
              <a:headEnd len="med" w="med" type="none"/>
              <a:tailEnd len="med" w="med" type="none"/>
            </a:ln>
          </p:spPr>
        </p:cxnSp>
        <p:grpSp>
          <p:nvGrpSpPr>
            <p:cNvPr id="807" name="Google Shape;807;p51"/>
            <p:cNvGrpSpPr/>
            <p:nvPr/>
          </p:nvGrpSpPr>
          <p:grpSpPr>
            <a:xfrm>
              <a:off x="1153974" y="620881"/>
              <a:ext cx="147562" cy="1192961"/>
              <a:chOff x="1879600" y="347663"/>
              <a:chExt cx="160300" cy="1271974"/>
            </a:xfrm>
          </p:grpSpPr>
          <p:sp>
            <p:nvSpPr>
              <p:cNvPr id="808" name="Google Shape;808;p51"/>
              <p:cNvSpPr/>
              <p:nvPr/>
            </p:nvSpPr>
            <p:spPr>
              <a:xfrm>
                <a:off x="1944688" y="1481138"/>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809" name="Google Shape;809;p51"/>
              <p:cNvSpPr/>
              <p:nvPr/>
            </p:nvSpPr>
            <p:spPr>
              <a:xfrm>
                <a:off x="1879600" y="1198563"/>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0.5</a:t>
                </a:r>
                <a:endParaRPr b="0" i="0" sz="900" u="none" cap="none" strike="noStrike">
                  <a:solidFill>
                    <a:schemeClr val="dk1"/>
                  </a:solidFill>
                  <a:latin typeface="Arial"/>
                  <a:ea typeface="Arial"/>
                  <a:cs typeface="Arial"/>
                  <a:sym typeface="Arial"/>
                </a:endParaRPr>
              </a:p>
            </p:txBody>
          </p:sp>
          <p:sp>
            <p:nvSpPr>
              <p:cNvPr id="810" name="Google Shape;810;p51"/>
              <p:cNvSpPr/>
              <p:nvPr/>
            </p:nvSpPr>
            <p:spPr>
              <a:xfrm>
                <a:off x="1944688" y="914400"/>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811" name="Google Shape;811;p51"/>
              <p:cNvSpPr/>
              <p:nvPr/>
            </p:nvSpPr>
            <p:spPr>
              <a:xfrm>
                <a:off x="1879600" y="631825"/>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1.5</a:t>
                </a:r>
                <a:endParaRPr b="0" i="0" sz="900" u="none" cap="none" strike="noStrike">
                  <a:solidFill>
                    <a:schemeClr val="dk1"/>
                  </a:solidFill>
                  <a:latin typeface="Arial"/>
                  <a:ea typeface="Arial"/>
                  <a:cs typeface="Arial"/>
                  <a:sym typeface="Arial"/>
                </a:endParaRPr>
              </a:p>
            </p:txBody>
          </p:sp>
          <p:sp>
            <p:nvSpPr>
              <p:cNvPr id="812" name="Google Shape;812;p51"/>
              <p:cNvSpPr/>
              <p:nvPr/>
            </p:nvSpPr>
            <p:spPr>
              <a:xfrm>
                <a:off x="1944688" y="347663"/>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b="0" i="0" sz="900" u="none" cap="none" strike="noStrike">
                  <a:solidFill>
                    <a:schemeClr val="dk1"/>
                  </a:solidFill>
                  <a:latin typeface="Arial"/>
                  <a:ea typeface="Arial"/>
                  <a:cs typeface="Arial"/>
                  <a:sym typeface="Arial"/>
                </a:endParaRPr>
              </a:p>
            </p:txBody>
          </p:sp>
        </p:grpSp>
        <p:sp>
          <p:nvSpPr>
            <p:cNvPr id="813" name="Google Shape;813;p51"/>
            <p:cNvSpPr/>
            <p:nvPr/>
          </p:nvSpPr>
          <p:spPr>
            <a:xfrm>
              <a:off x="1627860" y="1082799"/>
              <a:ext cx="716060" cy="658088"/>
            </a:xfrm>
            <a:custGeom>
              <a:pathLst>
                <a:path extrusionOk="0" h="442" w="490">
                  <a:moveTo>
                    <a:pt x="0" y="442"/>
                  </a:moveTo>
                  <a:lnTo>
                    <a:pt x="22" y="423"/>
                  </a:lnTo>
                  <a:lnTo>
                    <a:pt x="41" y="405"/>
                  </a:lnTo>
                  <a:lnTo>
                    <a:pt x="59" y="386"/>
                  </a:lnTo>
                  <a:lnTo>
                    <a:pt x="78" y="368"/>
                  </a:lnTo>
                  <a:lnTo>
                    <a:pt x="100" y="353"/>
                  </a:lnTo>
                  <a:lnTo>
                    <a:pt x="78" y="368"/>
                  </a:lnTo>
                  <a:lnTo>
                    <a:pt x="59" y="386"/>
                  </a:lnTo>
                  <a:lnTo>
                    <a:pt x="41" y="405"/>
                  </a:lnTo>
                  <a:lnTo>
                    <a:pt x="22" y="423"/>
                  </a:lnTo>
                  <a:lnTo>
                    <a:pt x="0" y="442"/>
                  </a:lnTo>
                  <a:lnTo>
                    <a:pt x="22" y="423"/>
                  </a:lnTo>
                  <a:lnTo>
                    <a:pt x="41" y="405"/>
                  </a:lnTo>
                  <a:lnTo>
                    <a:pt x="59" y="386"/>
                  </a:lnTo>
                  <a:lnTo>
                    <a:pt x="78" y="368"/>
                  </a:lnTo>
                  <a:lnTo>
                    <a:pt x="100" y="353"/>
                  </a:lnTo>
                  <a:lnTo>
                    <a:pt x="119" y="334"/>
                  </a:lnTo>
                  <a:lnTo>
                    <a:pt x="137" y="319"/>
                  </a:lnTo>
                  <a:lnTo>
                    <a:pt x="156" y="301"/>
                  </a:lnTo>
                  <a:lnTo>
                    <a:pt x="178" y="286"/>
                  </a:lnTo>
                  <a:lnTo>
                    <a:pt x="197" y="267"/>
                  </a:lnTo>
                  <a:lnTo>
                    <a:pt x="215" y="252"/>
                  </a:lnTo>
                  <a:lnTo>
                    <a:pt x="197" y="267"/>
                  </a:lnTo>
                  <a:lnTo>
                    <a:pt x="178" y="286"/>
                  </a:lnTo>
                  <a:lnTo>
                    <a:pt x="156" y="304"/>
                  </a:lnTo>
                  <a:lnTo>
                    <a:pt x="137" y="319"/>
                  </a:lnTo>
                  <a:lnTo>
                    <a:pt x="119" y="338"/>
                  </a:lnTo>
                  <a:lnTo>
                    <a:pt x="100" y="353"/>
                  </a:lnTo>
                  <a:lnTo>
                    <a:pt x="78" y="371"/>
                  </a:lnTo>
                  <a:lnTo>
                    <a:pt x="59" y="386"/>
                  </a:lnTo>
                  <a:lnTo>
                    <a:pt x="41" y="405"/>
                  </a:lnTo>
                  <a:lnTo>
                    <a:pt x="22" y="423"/>
                  </a:lnTo>
                  <a:lnTo>
                    <a:pt x="0" y="442"/>
                  </a:lnTo>
                  <a:lnTo>
                    <a:pt x="22" y="423"/>
                  </a:lnTo>
                  <a:lnTo>
                    <a:pt x="41" y="405"/>
                  </a:lnTo>
                  <a:lnTo>
                    <a:pt x="59" y="386"/>
                  </a:lnTo>
                  <a:lnTo>
                    <a:pt x="78" y="368"/>
                  </a:lnTo>
                  <a:lnTo>
                    <a:pt x="100" y="353"/>
                  </a:lnTo>
                  <a:lnTo>
                    <a:pt x="119" y="334"/>
                  </a:lnTo>
                  <a:lnTo>
                    <a:pt x="137" y="319"/>
                  </a:lnTo>
                  <a:lnTo>
                    <a:pt x="156" y="301"/>
                  </a:lnTo>
                  <a:lnTo>
                    <a:pt x="178" y="286"/>
                  </a:lnTo>
                  <a:lnTo>
                    <a:pt x="197" y="267"/>
                  </a:lnTo>
                  <a:lnTo>
                    <a:pt x="215" y="252"/>
                  </a:lnTo>
                  <a:lnTo>
                    <a:pt x="238" y="234"/>
                  </a:lnTo>
                  <a:lnTo>
                    <a:pt x="256" y="215"/>
                  </a:lnTo>
                  <a:lnTo>
                    <a:pt x="275" y="200"/>
                  </a:lnTo>
                  <a:lnTo>
                    <a:pt x="293" y="182"/>
                  </a:lnTo>
                  <a:lnTo>
                    <a:pt x="275" y="200"/>
                  </a:lnTo>
                  <a:lnTo>
                    <a:pt x="256" y="219"/>
                  </a:lnTo>
                  <a:lnTo>
                    <a:pt x="238" y="234"/>
                  </a:lnTo>
                  <a:lnTo>
                    <a:pt x="215" y="252"/>
                  </a:lnTo>
                  <a:lnTo>
                    <a:pt x="197" y="271"/>
                  </a:lnTo>
                  <a:lnTo>
                    <a:pt x="178" y="290"/>
                  </a:lnTo>
                  <a:lnTo>
                    <a:pt x="156" y="304"/>
                  </a:lnTo>
                  <a:lnTo>
                    <a:pt x="137" y="323"/>
                  </a:lnTo>
                  <a:lnTo>
                    <a:pt x="119" y="338"/>
                  </a:lnTo>
                  <a:lnTo>
                    <a:pt x="100" y="357"/>
                  </a:lnTo>
                  <a:lnTo>
                    <a:pt x="78" y="371"/>
                  </a:lnTo>
                  <a:lnTo>
                    <a:pt x="59" y="390"/>
                  </a:lnTo>
                  <a:lnTo>
                    <a:pt x="41" y="405"/>
                  </a:lnTo>
                  <a:lnTo>
                    <a:pt x="22" y="423"/>
                  </a:lnTo>
                  <a:lnTo>
                    <a:pt x="0" y="442"/>
                  </a:lnTo>
                  <a:lnTo>
                    <a:pt x="22" y="423"/>
                  </a:lnTo>
                  <a:lnTo>
                    <a:pt x="41" y="405"/>
                  </a:lnTo>
                  <a:lnTo>
                    <a:pt x="59" y="386"/>
                  </a:lnTo>
                  <a:lnTo>
                    <a:pt x="78" y="371"/>
                  </a:lnTo>
                  <a:lnTo>
                    <a:pt x="100" y="353"/>
                  </a:lnTo>
                  <a:lnTo>
                    <a:pt x="119" y="338"/>
                  </a:lnTo>
                  <a:lnTo>
                    <a:pt x="137" y="319"/>
                  </a:lnTo>
                  <a:lnTo>
                    <a:pt x="156" y="304"/>
                  </a:lnTo>
                  <a:lnTo>
                    <a:pt x="178" y="290"/>
                  </a:lnTo>
                  <a:lnTo>
                    <a:pt x="197" y="271"/>
                  </a:lnTo>
                  <a:lnTo>
                    <a:pt x="215" y="256"/>
                  </a:lnTo>
                  <a:lnTo>
                    <a:pt x="238" y="238"/>
                  </a:lnTo>
                  <a:lnTo>
                    <a:pt x="256" y="219"/>
                  </a:lnTo>
                  <a:lnTo>
                    <a:pt x="275" y="200"/>
                  </a:lnTo>
                  <a:lnTo>
                    <a:pt x="293" y="186"/>
                  </a:lnTo>
                  <a:lnTo>
                    <a:pt x="316" y="167"/>
                  </a:lnTo>
                  <a:lnTo>
                    <a:pt x="334" y="148"/>
                  </a:lnTo>
                  <a:lnTo>
                    <a:pt x="353" y="130"/>
                  </a:lnTo>
                  <a:lnTo>
                    <a:pt x="372" y="111"/>
                  </a:lnTo>
                  <a:lnTo>
                    <a:pt x="394" y="89"/>
                  </a:lnTo>
                  <a:lnTo>
                    <a:pt x="372" y="111"/>
                  </a:lnTo>
                  <a:lnTo>
                    <a:pt x="353" y="130"/>
                  </a:lnTo>
                  <a:lnTo>
                    <a:pt x="334" y="148"/>
                  </a:lnTo>
                  <a:lnTo>
                    <a:pt x="316" y="167"/>
                  </a:lnTo>
                  <a:lnTo>
                    <a:pt x="293" y="186"/>
                  </a:lnTo>
                  <a:lnTo>
                    <a:pt x="275" y="204"/>
                  </a:lnTo>
                  <a:lnTo>
                    <a:pt x="256" y="223"/>
                  </a:lnTo>
                  <a:lnTo>
                    <a:pt x="238" y="238"/>
                  </a:lnTo>
                  <a:lnTo>
                    <a:pt x="215" y="256"/>
                  </a:lnTo>
                  <a:lnTo>
                    <a:pt x="197" y="271"/>
                  </a:lnTo>
                  <a:lnTo>
                    <a:pt x="178" y="290"/>
                  </a:lnTo>
                  <a:lnTo>
                    <a:pt x="156" y="304"/>
                  </a:lnTo>
                  <a:lnTo>
                    <a:pt x="137" y="323"/>
                  </a:lnTo>
                  <a:lnTo>
                    <a:pt x="119" y="338"/>
                  </a:lnTo>
                  <a:lnTo>
                    <a:pt x="100" y="357"/>
                  </a:lnTo>
                  <a:lnTo>
                    <a:pt x="78" y="371"/>
                  </a:lnTo>
                  <a:lnTo>
                    <a:pt x="59" y="390"/>
                  </a:lnTo>
                  <a:lnTo>
                    <a:pt x="41" y="405"/>
                  </a:lnTo>
                  <a:lnTo>
                    <a:pt x="22" y="423"/>
                  </a:lnTo>
                  <a:lnTo>
                    <a:pt x="0" y="442"/>
                  </a:lnTo>
                  <a:lnTo>
                    <a:pt x="22" y="423"/>
                  </a:lnTo>
                  <a:lnTo>
                    <a:pt x="41" y="405"/>
                  </a:lnTo>
                  <a:lnTo>
                    <a:pt x="59" y="386"/>
                  </a:lnTo>
                  <a:lnTo>
                    <a:pt x="78" y="371"/>
                  </a:lnTo>
                  <a:lnTo>
                    <a:pt x="100" y="353"/>
                  </a:lnTo>
                  <a:lnTo>
                    <a:pt x="119" y="338"/>
                  </a:lnTo>
                  <a:lnTo>
                    <a:pt x="137" y="323"/>
                  </a:lnTo>
                  <a:lnTo>
                    <a:pt x="156" y="304"/>
                  </a:lnTo>
                  <a:lnTo>
                    <a:pt x="178" y="290"/>
                  </a:lnTo>
                  <a:lnTo>
                    <a:pt x="197" y="271"/>
                  </a:lnTo>
                  <a:lnTo>
                    <a:pt x="215" y="256"/>
                  </a:lnTo>
                  <a:lnTo>
                    <a:pt x="238" y="238"/>
                  </a:lnTo>
                  <a:lnTo>
                    <a:pt x="256" y="223"/>
                  </a:lnTo>
                  <a:lnTo>
                    <a:pt x="275" y="204"/>
                  </a:lnTo>
                  <a:lnTo>
                    <a:pt x="293" y="186"/>
                  </a:lnTo>
                  <a:lnTo>
                    <a:pt x="316" y="167"/>
                  </a:lnTo>
                  <a:lnTo>
                    <a:pt x="334" y="152"/>
                  </a:lnTo>
                  <a:lnTo>
                    <a:pt x="353" y="133"/>
                  </a:lnTo>
                  <a:lnTo>
                    <a:pt x="372" y="115"/>
                  </a:lnTo>
                  <a:lnTo>
                    <a:pt x="394" y="96"/>
                  </a:lnTo>
                  <a:lnTo>
                    <a:pt x="412" y="78"/>
                  </a:lnTo>
                  <a:lnTo>
                    <a:pt x="431" y="55"/>
                  </a:lnTo>
                  <a:lnTo>
                    <a:pt x="453" y="37"/>
                  </a:lnTo>
                  <a:lnTo>
                    <a:pt x="472" y="18"/>
                  </a:lnTo>
                  <a:lnTo>
                    <a:pt x="490" y="0"/>
                  </a:lnTo>
                </a:path>
              </a:pathLst>
            </a:custGeom>
            <a:noFill/>
            <a:ln cap="flat" cmpd="sng" w="12700">
              <a:solidFill>
                <a:srgbClr val="0099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814" name="Google Shape;814;p51"/>
            <p:cNvSpPr/>
            <p:nvPr/>
          </p:nvSpPr>
          <p:spPr>
            <a:xfrm>
              <a:off x="1627860" y="932421"/>
              <a:ext cx="863657" cy="808466"/>
            </a:xfrm>
            <a:custGeom>
              <a:pathLst>
                <a:path extrusionOk="0" h="543" w="591">
                  <a:moveTo>
                    <a:pt x="490" y="101"/>
                  </a:moveTo>
                  <a:lnTo>
                    <a:pt x="472" y="119"/>
                  </a:lnTo>
                  <a:lnTo>
                    <a:pt x="453" y="138"/>
                  </a:lnTo>
                  <a:lnTo>
                    <a:pt x="431" y="156"/>
                  </a:lnTo>
                  <a:lnTo>
                    <a:pt x="412" y="179"/>
                  </a:lnTo>
                  <a:lnTo>
                    <a:pt x="394" y="197"/>
                  </a:lnTo>
                  <a:lnTo>
                    <a:pt x="372" y="216"/>
                  </a:lnTo>
                  <a:lnTo>
                    <a:pt x="353" y="234"/>
                  </a:lnTo>
                  <a:lnTo>
                    <a:pt x="334" y="253"/>
                  </a:lnTo>
                  <a:lnTo>
                    <a:pt x="316" y="268"/>
                  </a:lnTo>
                  <a:lnTo>
                    <a:pt x="293" y="287"/>
                  </a:lnTo>
                  <a:lnTo>
                    <a:pt x="275" y="305"/>
                  </a:lnTo>
                  <a:lnTo>
                    <a:pt x="256" y="324"/>
                  </a:lnTo>
                  <a:lnTo>
                    <a:pt x="238" y="339"/>
                  </a:lnTo>
                  <a:lnTo>
                    <a:pt x="215" y="357"/>
                  </a:lnTo>
                  <a:lnTo>
                    <a:pt x="197" y="376"/>
                  </a:lnTo>
                  <a:lnTo>
                    <a:pt x="178" y="391"/>
                  </a:lnTo>
                  <a:lnTo>
                    <a:pt x="156" y="409"/>
                  </a:lnTo>
                  <a:lnTo>
                    <a:pt x="137" y="424"/>
                  </a:lnTo>
                  <a:lnTo>
                    <a:pt x="119" y="439"/>
                  </a:lnTo>
                  <a:lnTo>
                    <a:pt x="100" y="458"/>
                  </a:lnTo>
                  <a:lnTo>
                    <a:pt x="78" y="472"/>
                  </a:lnTo>
                  <a:lnTo>
                    <a:pt x="59" y="491"/>
                  </a:lnTo>
                  <a:lnTo>
                    <a:pt x="41" y="506"/>
                  </a:lnTo>
                  <a:lnTo>
                    <a:pt x="22" y="524"/>
                  </a:lnTo>
                  <a:lnTo>
                    <a:pt x="0" y="543"/>
                  </a:lnTo>
                  <a:lnTo>
                    <a:pt x="22" y="524"/>
                  </a:lnTo>
                  <a:lnTo>
                    <a:pt x="41" y="506"/>
                  </a:lnTo>
                  <a:lnTo>
                    <a:pt x="59" y="487"/>
                  </a:lnTo>
                  <a:lnTo>
                    <a:pt x="78" y="472"/>
                  </a:lnTo>
                  <a:lnTo>
                    <a:pt x="100" y="454"/>
                  </a:lnTo>
                  <a:lnTo>
                    <a:pt x="119" y="439"/>
                  </a:lnTo>
                  <a:lnTo>
                    <a:pt x="137" y="424"/>
                  </a:lnTo>
                  <a:lnTo>
                    <a:pt x="156" y="405"/>
                  </a:lnTo>
                  <a:lnTo>
                    <a:pt x="178" y="391"/>
                  </a:lnTo>
                  <a:lnTo>
                    <a:pt x="197" y="372"/>
                  </a:lnTo>
                  <a:lnTo>
                    <a:pt x="215" y="357"/>
                  </a:lnTo>
                  <a:lnTo>
                    <a:pt x="238" y="342"/>
                  </a:lnTo>
                  <a:lnTo>
                    <a:pt x="256" y="324"/>
                  </a:lnTo>
                  <a:lnTo>
                    <a:pt x="275" y="305"/>
                  </a:lnTo>
                  <a:lnTo>
                    <a:pt x="293" y="290"/>
                  </a:lnTo>
                  <a:lnTo>
                    <a:pt x="316" y="272"/>
                  </a:lnTo>
                  <a:lnTo>
                    <a:pt x="334" y="253"/>
                  </a:lnTo>
                  <a:lnTo>
                    <a:pt x="353" y="234"/>
                  </a:lnTo>
                  <a:lnTo>
                    <a:pt x="372" y="220"/>
                  </a:lnTo>
                  <a:lnTo>
                    <a:pt x="394" y="197"/>
                  </a:lnTo>
                  <a:lnTo>
                    <a:pt x="412" y="182"/>
                  </a:lnTo>
                  <a:lnTo>
                    <a:pt x="431" y="160"/>
                  </a:lnTo>
                  <a:lnTo>
                    <a:pt x="453" y="142"/>
                  </a:lnTo>
                  <a:lnTo>
                    <a:pt x="472" y="123"/>
                  </a:lnTo>
                  <a:lnTo>
                    <a:pt x="490" y="101"/>
                  </a:lnTo>
                  <a:lnTo>
                    <a:pt x="509" y="82"/>
                  </a:lnTo>
                  <a:lnTo>
                    <a:pt x="531" y="64"/>
                  </a:lnTo>
                  <a:lnTo>
                    <a:pt x="550" y="41"/>
                  </a:lnTo>
                  <a:lnTo>
                    <a:pt x="569" y="23"/>
                  </a:lnTo>
                  <a:lnTo>
                    <a:pt x="591" y="0"/>
                  </a:lnTo>
                  <a:lnTo>
                    <a:pt x="569" y="19"/>
                  </a:lnTo>
                  <a:lnTo>
                    <a:pt x="550" y="41"/>
                  </a:lnTo>
                  <a:lnTo>
                    <a:pt x="531" y="60"/>
                  </a:lnTo>
                  <a:lnTo>
                    <a:pt x="509" y="82"/>
                  </a:lnTo>
                  <a:lnTo>
                    <a:pt x="490" y="101"/>
                  </a:lnTo>
                  <a:lnTo>
                    <a:pt x="472" y="119"/>
                  </a:lnTo>
                  <a:lnTo>
                    <a:pt x="453" y="142"/>
                  </a:lnTo>
                  <a:lnTo>
                    <a:pt x="431" y="160"/>
                  </a:lnTo>
                  <a:lnTo>
                    <a:pt x="412" y="179"/>
                  </a:lnTo>
                  <a:lnTo>
                    <a:pt x="394" y="197"/>
                  </a:lnTo>
                  <a:lnTo>
                    <a:pt x="372" y="216"/>
                  </a:lnTo>
                  <a:lnTo>
                    <a:pt x="353" y="234"/>
                  </a:lnTo>
                  <a:lnTo>
                    <a:pt x="334" y="253"/>
                  </a:lnTo>
                  <a:lnTo>
                    <a:pt x="316" y="272"/>
                  </a:lnTo>
                  <a:lnTo>
                    <a:pt x="293" y="290"/>
                  </a:lnTo>
                  <a:lnTo>
                    <a:pt x="275" y="305"/>
                  </a:lnTo>
                  <a:lnTo>
                    <a:pt x="256" y="324"/>
                  </a:lnTo>
                  <a:lnTo>
                    <a:pt x="238" y="342"/>
                  </a:lnTo>
                  <a:lnTo>
                    <a:pt x="215" y="357"/>
                  </a:lnTo>
                  <a:lnTo>
                    <a:pt x="197" y="376"/>
                  </a:lnTo>
                  <a:lnTo>
                    <a:pt x="178" y="391"/>
                  </a:lnTo>
                  <a:lnTo>
                    <a:pt x="156" y="409"/>
                  </a:lnTo>
                  <a:lnTo>
                    <a:pt x="137" y="424"/>
                  </a:lnTo>
                  <a:lnTo>
                    <a:pt x="119" y="439"/>
                  </a:lnTo>
                  <a:lnTo>
                    <a:pt x="100" y="458"/>
                  </a:lnTo>
                  <a:lnTo>
                    <a:pt x="78" y="472"/>
                  </a:lnTo>
                  <a:lnTo>
                    <a:pt x="59" y="491"/>
                  </a:lnTo>
                  <a:lnTo>
                    <a:pt x="41" y="506"/>
                  </a:lnTo>
                  <a:lnTo>
                    <a:pt x="22" y="524"/>
                  </a:lnTo>
                  <a:lnTo>
                    <a:pt x="0" y="543"/>
                  </a:lnTo>
                </a:path>
              </a:pathLst>
            </a:custGeom>
            <a:noFill/>
            <a:ln cap="flat" cmpd="sng" w="12700">
              <a:solidFill>
                <a:srgbClr val="0099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815" name="Google Shape;815;p51"/>
            <p:cNvSpPr/>
            <p:nvPr/>
          </p:nvSpPr>
          <p:spPr>
            <a:xfrm rot="-5400000">
              <a:off x="644475" y="1131390"/>
              <a:ext cx="726156" cy="1558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Current (nA)</a:t>
              </a:r>
              <a:endParaRPr b="0" i="0" sz="1100" u="none" cap="none" strike="noStrike">
                <a:solidFill>
                  <a:schemeClr val="dk1"/>
                </a:solidFill>
                <a:latin typeface="Arial"/>
                <a:ea typeface="Arial"/>
                <a:cs typeface="Arial"/>
                <a:sym typeface="Arial"/>
              </a:endParaRPr>
            </a:p>
          </p:txBody>
        </p:sp>
        <p:sp>
          <p:nvSpPr>
            <p:cNvPr id="816" name="Google Shape;816;p51"/>
            <p:cNvSpPr/>
            <p:nvPr/>
          </p:nvSpPr>
          <p:spPr>
            <a:xfrm>
              <a:off x="1565740" y="1898376"/>
              <a:ext cx="649272" cy="1587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Voltage (V)</a:t>
              </a:r>
              <a:endParaRPr b="0" i="0" sz="1100" u="none" cap="none" strike="noStrike">
                <a:solidFill>
                  <a:schemeClr val="dk1"/>
                </a:solidFill>
                <a:latin typeface="Arial"/>
                <a:ea typeface="Arial"/>
                <a:cs typeface="Arial"/>
                <a:sym typeface="Arial"/>
              </a:endParaRPr>
            </a:p>
          </p:txBody>
        </p:sp>
        <p:sp>
          <p:nvSpPr>
            <p:cNvPr id="817" name="Google Shape;817;p51"/>
            <p:cNvSpPr txBox="1"/>
            <p:nvPr/>
          </p:nvSpPr>
          <p:spPr>
            <a:xfrm>
              <a:off x="1639213" y="925920"/>
              <a:ext cx="28405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a:t>
              </a:r>
              <a:endParaRPr/>
            </a:p>
          </p:txBody>
        </p:sp>
        <p:sp>
          <p:nvSpPr>
            <p:cNvPr id="818" name="Google Shape;818;p51"/>
            <p:cNvSpPr/>
            <p:nvPr/>
          </p:nvSpPr>
          <p:spPr>
            <a:xfrm>
              <a:off x="1632001" y="1030364"/>
              <a:ext cx="859515" cy="706438"/>
            </a:xfrm>
            <a:custGeom>
              <a:pathLst>
                <a:path extrusionOk="0" h="445" w="581">
                  <a:moveTo>
                    <a:pt x="0" y="445"/>
                  </a:moveTo>
                  <a:lnTo>
                    <a:pt x="20" y="445"/>
                  </a:lnTo>
                  <a:lnTo>
                    <a:pt x="39" y="439"/>
                  </a:lnTo>
                  <a:lnTo>
                    <a:pt x="58" y="432"/>
                  </a:lnTo>
                  <a:lnTo>
                    <a:pt x="78" y="426"/>
                  </a:lnTo>
                  <a:lnTo>
                    <a:pt x="97" y="419"/>
                  </a:lnTo>
                  <a:lnTo>
                    <a:pt x="116" y="413"/>
                  </a:lnTo>
                  <a:lnTo>
                    <a:pt x="136" y="400"/>
                  </a:lnTo>
                  <a:lnTo>
                    <a:pt x="155" y="394"/>
                  </a:lnTo>
                  <a:lnTo>
                    <a:pt x="168" y="381"/>
                  </a:lnTo>
                  <a:lnTo>
                    <a:pt x="194" y="368"/>
                  </a:lnTo>
                  <a:lnTo>
                    <a:pt x="213" y="355"/>
                  </a:lnTo>
                  <a:lnTo>
                    <a:pt x="194" y="368"/>
                  </a:lnTo>
                  <a:lnTo>
                    <a:pt x="168" y="381"/>
                  </a:lnTo>
                  <a:lnTo>
                    <a:pt x="155" y="394"/>
                  </a:lnTo>
                  <a:lnTo>
                    <a:pt x="136" y="400"/>
                  </a:lnTo>
                  <a:lnTo>
                    <a:pt x="116" y="413"/>
                  </a:lnTo>
                  <a:lnTo>
                    <a:pt x="97" y="419"/>
                  </a:lnTo>
                  <a:lnTo>
                    <a:pt x="78" y="432"/>
                  </a:lnTo>
                  <a:lnTo>
                    <a:pt x="58" y="439"/>
                  </a:lnTo>
                  <a:lnTo>
                    <a:pt x="39" y="445"/>
                  </a:lnTo>
                  <a:lnTo>
                    <a:pt x="20" y="445"/>
                  </a:lnTo>
                  <a:lnTo>
                    <a:pt x="0" y="445"/>
                  </a:lnTo>
                  <a:lnTo>
                    <a:pt x="20" y="445"/>
                  </a:lnTo>
                  <a:lnTo>
                    <a:pt x="39" y="439"/>
                  </a:lnTo>
                  <a:lnTo>
                    <a:pt x="58" y="432"/>
                  </a:lnTo>
                  <a:lnTo>
                    <a:pt x="78" y="426"/>
                  </a:lnTo>
                  <a:lnTo>
                    <a:pt x="97" y="419"/>
                  </a:lnTo>
                  <a:lnTo>
                    <a:pt x="116" y="413"/>
                  </a:lnTo>
                  <a:lnTo>
                    <a:pt x="136" y="400"/>
                  </a:lnTo>
                  <a:lnTo>
                    <a:pt x="155" y="387"/>
                  </a:lnTo>
                  <a:lnTo>
                    <a:pt x="168" y="381"/>
                  </a:lnTo>
                  <a:lnTo>
                    <a:pt x="194" y="368"/>
                  </a:lnTo>
                  <a:lnTo>
                    <a:pt x="213" y="355"/>
                  </a:lnTo>
                  <a:lnTo>
                    <a:pt x="233" y="342"/>
                  </a:lnTo>
                  <a:lnTo>
                    <a:pt x="246" y="323"/>
                  </a:lnTo>
                  <a:lnTo>
                    <a:pt x="271" y="310"/>
                  </a:lnTo>
                  <a:lnTo>
                    <a:pt x="291" y="297"/>
                  </a:lnTo>
                  <a:lnTo>
                    <a:pt x="310" y="277"/>
                  </a:lnTo>
                  <a:lnTo>
                    <a:pt x="329" y="265"/>
                  </a:lnTo>
                  <a:lnTo>
                    <a:pt x="342" y="245"/>
                  </a:lnTo>
                  <a:lnTo>
                    <a:pt x="368" y="226"/>
                  </a:lnTo>
                  <a:lnTo>
                    <a:pt x="388" y="206"/>
                  </a:lnTo>
                  <a:lnTo>
                    <a:pt x="368" y="226"/>
                  </a:lnTo>
                  <a:lnTo>
                    <a:pt x="342" y="245"/>
                  </a:lnTo>
                  <a:lnTo>
                    <a:pt x="329" y="265"/>
                  </a:lnTo>
                  <a:lnTo>
                    <a:pt x="310" y="277"/>
                  </a:lnTo>
                  <a:lnTo>
                    <a:pt x="291" y="297"/>
                  </a:lnTo>
                  <a:lnTo>
                    <a:pt x="271" y="310"/>
                  </a:lnTo>
                  <a:lnTo>
                    <a:pt x="246" y="329"/>
                  </a:lnTo>
                  <a:lnTo>
                    <a:pt x="233" y="342"/>
                  </a:lnTo>
                  <a:lnTo>
                    <a:pt x="213" y="355"/>
                  </a:lnTo>
                  <a:lnTo>
                    <a:pt x="194" y="368"/>
                  </a:lnTo>
                  <a:lnTo>
                    <a:pt x="168" y="381"/>
                  </a:lnTo>
                  <a:lnTo>
                    <a:pt x="155" y="394"/>
                  </a:lnTo>
                  <a:lnTo>
                    <a:pt x="136" y="400"/>
                  </a:lnTo>
                  <a:lnTo>
                    <a:pt x="116" y="413"/>
                  </a:lnTo>
                  <a:lnTo>
                    <a:pt x="97" y="426"/>
                  </a:lnTo>
                  <a:lnTo>
                    <a:pt x="78" y="432"/>
                  </a:lnTo>
                  <a:lnTo>
                    <a:pt x="58" y="439"/>
                  </a:lnTo>
                  <a:lnTo>
                    <a:pt x="39" y="445"/>
                  </a:lnTo>
                  <a:lnTo>
                    <a:pt x="20" y="445"/>
                  </a:lnTo>
                  <a:lnTo>
                    <a:pt x="0" y="445"/>
                  </a:lnTo>
                  <a:lnTo>
                    <a:pt x="20" y="445"/>
                  </a:lnTo>
                  <a:lnTo>
                    <a:pt x="39" y="439"/>
                  </a:lnTo>
                  <a:lnTo>
                    <a:pt x="58" y="432"/>
                  </a:lnTo>
                  <a:lnTo>
                    <a:pt x="78" y="426"/>
                  </a:lnTo>
                  <a:lnTo>
                    <a:pt x="97" y="419"/>
                  </a:lnTo>
                  <a:lnTo>
                    <a:pt x="116" y="407"/>
                  </a:lnTo>
                  <a:lnTo>
                    <a:pt x="136" y="400"/>
                  </a:lnTo>
                  <a:lnTo>
                    <a:pt x="155" y="387"/>
                  </a:lnTo>
                  <a:lnTo>
                    <a:pt x="168" y="374"/>
                  </a:lnTo>
                  <a:lnTo>
                    <a:pt x="194" y="368"/>
                  </a:lnTo>
                  <a:lnTo>
                    <a:pt x="213" y="355"/>
                  </a:lnTo>
                  <a:lnTo>
                    <a:pt x="233" y="342"/>
                  </a:lnTo>
                  <a:lnTo>
                    <a:pt x="246" y="323"/>
                  </a:lnTo>
                  <a:lnTo>
                    <a:pt x="271" y="310"/>
                  </a:lnTo>
                  <a:lnTo>
                    <a:pt x="291" y="297"/>
                  </a:lnTo>
                  <a:lnTo>
                    <a:pt x="310" y="277"/>
                  </a:lnTo>
                  <a:lnTo>
                    <a:pt x="329" y="265"/>
                  </a:lnTo>
                  <a:lnTo>
                    <a:pt x="342" y="245"/>
                  </a:lnTo>
                  <a:lnTo>
                    <a:pt x="368" y="226"/>
                  </a:lnTo>
                  <a:lnTo>
                    <a:pt x="388" y="206"/>
                  </a:lnTo>
                  <a:lnTo>
                    <a:pt x="400" y="187"/>
                  </a:lnTo>
                  <a:lnTo>
                    <a:pt x="426" y="168"/>
                  </a:lnTo>
                  <a:lnTo>
                    <a:pt x="439" y="148"/>
                  </a:lnTo>
                  <a:lnTo>
                    <a:pt x="465" y="129"/>
                  </a:lnTo>
                  <a:lnTo>
                    <a:pt x="484" y="110"/>
                  </a:lnTo>
                  <a:lnTo>
                    <a:pt x="497" y="90"/>
                  </a:lnTo>
                  <a:lnTo>
                    <a:pt x="523" y="71"/>
                  </a:lnTo>
                  <a:lnTo>
                    <a:pt x="543" y="45"/>
                  </a:lnTo>
                  <a:lnTo>
                    <a:pt x="562" y="26"/>
                  </a:lnTo>
                  <a:lnTo>
                    <a:pt x="581" y="0"/>
                  </a:lnTo>
                  <a:lnTo>
                    <a:pt x="562" y="26"/>
                  </a:lnTo>
                  <a:lnTo>
                    <a:pt x="543" y="51"/>
                  </a:lnTo>
                  <a:lnTo>
                    <a:pt x="523" y="71"/>
                  </a:lnTo>
                  <a:lnTo>
                    <a:pt x="497" y="97"/>
                  </a:lnTo>
                  <a:lnTo>
                    <a:pt x="484" y="116"/>
                  </a:lnTo>
                  <a:lnTo>
                    <a:pt x="465" y="135"/>
                  </a:lnTo>
                  <a:lnTo>
                    <a:pt x="439" y="155"/>
                  </a:lnTo>
                  <a:lnTo>
                    <a:pt x="426" y="174"/>
                  </a:lnTo>
                  <a:lnTo>
                    <a:pt x="400" y="193"/>
                  </a:lnTo>
                  <a:lnTo>
                    <a:pt x="388" y="213"/>
                  </a:lnTo>
                  <a:lnTo>
                    <a:pt x="368" y="232"/>
                  </a:lnTo>
                  <a:lnTo>
                    <a:pt x="342" y="252"/>
                  </a:lnTo>
                  <a:lnTo>
                    <a:pt x="329" y="265"/>
                  </a:lnTo>
                  <a:lnTo>
                    <a:pt x="310" y="284"/>
                  </a:lnTo>
                  <a:lnTo>
                    <a:pt x="291" y="297"/>
                  </a:lnTo>
                  <a:lnTo>
                    <a:pt x="271" y="310"/>
                  </a:lnTo>
                  <a:lnTo>
                    <a:pt x="246" y="329"/>
                  </a:lnTo>
                  <a:lnTo>
                    <a:pt x="233" y="342"/>
                  </a:lnTo>
                  <a:lnTo>
                    <a:pt x="213" y="355"/>
                  </a:lnTo>
                  <a:lnTo>
                    <a:pt x="194" y="368"/>
                  </a:lnTo>
                  <a:lnTo>
                    <a:pt x="168" y="381"/>
                  </a:lnTo>
                  <a:lnTo>
                    <a:pt x="155" y="394"/>
                  </a:lnTo>
                  <a:lnTo>
                    <a:pt x="136" y="407"/>
                  </a:lnTo>
                  <a:lnTo>
                    <a:pt x="116" y="413"/>
                  </a:lnTo>
                  <a:lnTo>
                    <a:pt x="97" y="426"/>
                  </a:lnTo>
                  <a:lnTo>
                    <a:pt x="78" y="432"/>
                  </a:lnTo>
                  <a:lnTo>
                    <a:pt x="58" y="439"/>
                  </a:lnTo>
                  <a:lnTo>
                    <a:pt x="39" y="445"/>
                  </a:lnTo>
                  <a:lnTo>
                    <a:pt x="20" y="445"/>
                  </a:lnTo>
                  <a:lnTo>
                    <a:pt x="0" y="445"/>
                  </a:lnTo>
                </a:path>
              </a:pathLst>
            </a:custGeom>
            <a:noFill/>
            <a:ln cap="flat" cmpd="sng" w="12700">
              <a:solidFill>
                <a:srgbClr val="C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9" name="Google Shape;819;p51"/>
            <p:cNvSpPr/>
            <p:nvPr/>
          </p:nvSpPr>
          <p:spPr>
            <a:xfrm>
              <a:off x="2525172" y="1377480"/>
              <a:ext cx="12824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10</a:t>
              </a:r>
              <a:endParaRPr b="0" i="0" sz="900" u="none" cap="none" strike="noStrike">
                <a:solidFill>
                  <a:schemeClr val="dk1"/>
                </a:solidFill>
                <a:latin typeface="Arial"/>
                <a:ea typeface="Arial"/>
                <a:cs typeface="Arial"/>
                <a:sym typeface="Arial"/>
              </a:endParaRPr>
            </a:p>
          </p:txBody>
        </p:sp>
        <p:sp>
          <p:nvSpPr>
            <p:cNvPr id="820" name="Google Shape;820;p51"/>
            <p:cNvSpPr/>
            <p:nvPr/>
          </p:nvSpPr>
          <p:spPr>
            <a:xfrm>
              <a:off x="2525172" y="1070803"/>
              <a:ext cx="12824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rgbClr val="000000"/>
                  </a:solidFill>
                  <a:latin typeface="Arial"/>
                  <a:ea typeface="Arial"/>
                  <a:cs typeface="Arial"/>
                  <a:sym typeface="Arial"/>
                </a:rPr>
                <a:t>2</a:t>
              </a: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821" name="Google Shape;821;p51"/>
            <p:cNvSpPr/>
            <p:nvPr/>
          </p:nvSpPr>
          <p:spPr>
            <a:xfrm>
              <a:off x="2525172" y="760071"/>
              <a:ext cx="12824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rgbClr val="000000"/>
                  </a:solidFill>
                  <a:latin typeface="Arial"/>
                  <a:ea typeface="Arial"/>
                  <a:cs typeface="Arial"/>
                  <a:sym typeface="Arial"/>
                </a:rPr>
                <a:t>3</a:t>
              </a: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822" name="Google Shape;822;p51"/>
            <p:cNvSpPr/>
            <p:nvPr/>
          </p:nvSpPr>
          <p:spPr>
            <a:xfrm>
              <a:off x="2549998" y="1671296"/>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cxnSp>
          <p:nvCxnSpPr>
            <p:cNvPr id="823" name="Google Shape;823;p51"/>
            <p:cNvCxnSpPr/>
            <p:nvPr/>
          </p:nvCxnSpPr>
          <p:spPr>
            <a:xfrm>
              <a:off x="2178261" y="1468058"/>
              <a:ext cx="267421" cy="0"/>
            </a:xfrm>
            <a:prstGeom prst="straightConnector1">
              <a:avLst/>
            </a:prstGeom>
            <a:noFill/>
            <a:ln cap="flat" cmpd="sng" w="9525">
              <a:solidFill>
                <a:schemeClr val="dk1"/>
              </a:solidFill>
              <a:prstDash val="solid"/>
              <a:round/>
              <a:headEnd len="sm" w="sm" type="none"/>
              <a:tailEnd len="med" w="med" type="stealth"/>
            </a:ln>
          </p:spPr>
        </p:cxnSp>
        <p:cxnSp>
          <p:nvCxnSpPr>
            <p:cNvPr id="824" name="Google Shape;824;p51"/>
            <p:cNvCxnSpPr/>
            <p:nvPr/>
          </p:nvCxnSpPr>
          <p:spPr>
            <a:xfrm rot="10800000">
              <a:off x="1985890" y="1140052"/>
              <a:ext cx="270973" cy="0"/>
            </a:xfrm>
            <a:prstGeom prst="straightConnector1">
              <a:avLst/>
            </a:prstGeom>
            <a:noFill/>
            <a:ln cap="flat" cmpd="sng" w="9525">
              <a:solidFill>
                <a:schemeClr val="dk1"/>
              </a:solidFill>
              <a:prstDash val="solid"/>
              <a:round/>
              <a:headEnd len="sm" w="sm" type="none"/>
              <a:tailEnd len="med" w="med" type="stealth"/>
            </a:ln>
          </p:spPr>
        </p:cxnSp>
      </p:grpSp>
      <p:grpSp>
        <p:nvGrpSpPr>
          <p:cNvPr id="825" name="Google Shape;825;p51"/>
          <p:cNvGrpSpPr/>
          <p:nvPr/>
        </p:nvGrpSpPr>
        <p:grpSpPr>
          <a:xfrm>
            <a:off x="3015387" y="1067162"/>
            <a:ext cx="1498078" cy="1436157"/>
            <a:chOff x="1796187" y="61481"/>
            <a:chExt cx="1498078" cy="1436157"/>
          </a:xfrm>
        </p:grpSpPr>
        <p:sp>
          <p:nvSpPr>
            <p:cNvPr id="826" name="Google Shape;826;p51"/>
            <p:cNvSpPr/>
            <p:nvPr/>
          </p:nvSpPr>
          <p:spPr>
            <a:xfrm>
              <a:off x="1974021" y="123149"/>
              <a:ext cx="1154742" cy="106678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cxnSp>
          <p:nvCxnSpPr>
            <p:cNvPr id="827" name="Google Shape;827;p51"/>
            <p:cNvCxnSpPr/>
            <p:nvPr/>
          </p:nvCxnSpPr>
          <p:spPr>
            <a:xfrm rot="10800000">
              <a:off x="1980003" y="11710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28" name="Google Shape;828;p51"/>
            <p:cNvCxnSpPr/>
            <p:nvPr/>
          </p:nvCxnSpPr>
          <p:spPr>
            <a:xfrm>
              <a:off x="1980003" y="124377"/>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829" name="Google Shape;829;p51"/>
            <p:cNvCxnSpPr/>
            <p:nvPr/>
          </p:nvCxnSpPr>
          <p:spPr>
            <a:xfrm rot="10800000">
              <a:off x="2258379" y="11710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30" name="Google Shape;830;p51"/>
            <p:cNvCxnSpPr/>
            <p:nvPr/>
          </p:nvCxnSpPr>
          <p:spPr>
            <a:xfrm>
              <a:off x="2258379" y="124377"/>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831" name="Google Shape;831;p51"/>
            <p:cNvCxnSpPr/>
            <p:nvPr/>
          </p:nvCxnSpPr>
          <p:spPr>
            <a:xfrm rot="10800000">
              <a:off x="2548536" y="11710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32" name="Google Shape;832;p51"/>
            <p:cNvCxnSpPr/>
            <p:nvPr/>
          </p:nvCxnSpPr>
          <p:spPr>
            <a:xfrm>
              <a:off x="2548536" y="124377"/>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833" name="Google Shape;833;p51"/>
            <p:cNvCxnSpPr/>
            <p:nvPr/>
          </p:nvCxnSpPr>
          <p:spPr>
            <a:xfrm rot="10800000">
              <a:off x="2838695" y="11710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34" name="Google Shape;834;p51"/>
            <p:cNvCxnSpPr/>
            <p:nvPr/>
          </p:nvCxnSpPr>
          <p:spPr>
            <a:xfrm>
              <a:off x="2838695" y="124377"/>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835" name="Google Shape;835;p51"/>
            <p:cNvCxnSpPr/>
            <p:nvPr/>
          </p:nvCxnSpPr>
          <p:spPr>
            <a:xfrm rot="10800000">
              <a:off x="3128853" y="1171065"/>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36" name="Google Shape;836;p51"/>
            <p:cNvCxnSpPr/>
            <p:nvPr/>
          </p:nvCxnSpPr>
          <p:spPr>
            <a:xfrm>
              <a:off x="3128853" y="124377"/>
              <a:ext cx="0" cy="10423"/>
            </a:xfrm>
            <a:prstGeom prst="straightConnector1">
              <a:avLst/>
            </a:prstGeom>
            <a:noFill/>
            <a:ln cap="flat" cmpd="sng" w="12700">
              <a:solidFill>
                <a:srgbClr val="000000"/>
              </a:solidFill>
              <a:prstDash val="solid"/>
              <a:round/>
              <a:headEnd len="med" w="med" type="none"/>
              <a:tailEnd len="med" w="med" type="none"/>
            </a:ln>
          </p:spPr>
        </p:cxnSp>
        <p:grpSp>
          <p:nvGrpSpPr>
            <p:cNvPr id="837" name="Google Shape;837;p51"/>
            <p:cNvGrpSpPr/>
            <p:nvPr/>
          </p:nvGrpSpPr>
          <p:grpSpPr>
            <a:xfrm>
              <a:off x="1923444" y="1203820"/>
              <a:ext cx="1236326" cy="129896"/>
              <a:chOff x="333375" y="1546225"/>
              <a:chExt cx="1332533" cy="138499"/>
            </a:xfrm>
          </p:grpSpPr>
          <p:sp>
            <p:nvSpPr>
              <p:cNvPr id="838" name="Google Shape;838;p51"/>
              <p:cNvSpPr/>
              <p:nvPr/>
            </p:nvSpPr>
            <p:spPr>
              <a:xfrm>
                <a:off x="333375" y="1546225"/>
                <a:ext cx="102592"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839" name="Google Shape;839;p51"/>
              <p:cNvSpPr/>
              <p:nvPr/>
            </p:nvSpPr>
            <p:spPr>
              <a:xfrm>
                <a:off x="663575"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840" name="Google Shape;840;p51"/>
              <p:cNvSpPr/>
              <p:nvPr/>
            </p:nvSpPr>
            <p:spPr>
              <a:xfrm>
                <a:off x="976313"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841" name="Google Shape;841;p51"/>
              <p:cNvSpPr/>
              <p:nvPr/>
            </p:nvSpPr>
            <p:spPr>
              <a:xfrm>
                <a:off x="1289050"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b="0" i="0" sz="900" u="none" cap="none" strike="noStrike">
                  <a:solidFill>
                    <a:schemeClr val="dk1"/>
                  </a:solidFill>
                  <a:latin typeface="Arial"/>
                  <a:ea typeface="Arial"/>
                  <a:cs typeface="Arial"/>
                  <a:sym typeface="Arial"/>
                </a:endParaRPr>
              </a:p>
            </p:txBody>
          </p:sp>
          <p:sp>
            <p:nvSpPr>
              <p:cNvPr id="842" name="Google Shape;842;p51"/>
              <p:cNvSpPr/>
              <p:nvPr/>
            </p:nvSpPr>
            <p:spPr>
              <a:xfrm>
                <a:off x="1601788"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b="0" i="0" sz="900" u="none" cap="none" strike="noStrike">
                  <a:solidFill>
                    <a:schemeClr val="dk1"/>
                  </a:solidFill>
                  <a:latin typeface="Arial"/>
                  <a:ea typeface="Arial"/>
                  <a:cs typeface="Arial"/>
                  <a:sym typeface="Arial"/>
                </a:endParaRPr>
              </a:p>
            </p:txBody>
          </p:sp>
        </p:grpSp>
        <p:cxnSp>
          <p:nvCxnSpPr>
            <p:cNvPr id="843" name="Google Shape;843;p51"/>
            <p:cNvCxnSpPr/>
            <p:nvPr/>
          </p:nvCxnSpPr>
          <p:spPr>
            <a:xfrm>
              <a:off x="1980003" y="1187443"/>
              <a:ext cx="10311" cy="0"/>
            </a:xfrm>
            <a:prstGeom prst="straightConnector1">
              <a:avLst/>
            </a:prstGeom>
            <a:noFill/>
            <a:ln cap="flat" cmpd="sng" w="12700">
              <a:solidFill>
                <a:srgbClr val="000000"/>
              </a:solidFill>
              <a:prstDash val="solid"/>
              <a:round/>
              <a:headEnd len="med" w="med" type="none"/>
              <a:tailEnd len="med" w="med" type="none"/>
            </a:ln>
          </p:spPr>
        </p:cxnSp>
        <p:cxnSp>
          <p:nvCxnSpPr>
            <p:cNvPr id="844" name="Google Shape;844;p51"/>
            <p:cNvCxnSpPr/>
            <p:nvPr/>
          </p:nvCxnSpPr>
          <p:spPr>
            <a:xfrm rot="10800000">
              <a:off x="3112652" y="1187443"/>
              <a:ext cx="16202" cy="0"/>
            </a:xfrm>
            <a:prstGeom prst="straightConnector1">
              <a:avLst/>
            </a:prstGeom>
            <a:noFill/>
            <a:ln cap="flat" cmpd="sng" w="12700">
              <a:solidFill>
                <a:srgbClr val="000000"/>
              </a:solidFill>
              <a:prstDash val="solid"/>
              <a:round/>
              <a:headEnd len="med" w="med" type="none"/>
              <a:tailEnd len="med" w="med" type="none"/>
            </a:ln>
          </p:spPr>
        </p:cxnSp>
        <p:cxnSp>
          <p:nvCxnSpPr>
            <p:cNvPr id="845" name="Google Shape;845;p51"/>
            <p:cNvCxnSpPr/>
            <p:nvPr/>
          </p:nvCxnSpPr>
          <p:spPr>
            <a:xfrm>
              <a:off x="1980003" y="920932"/>
              <a:ext cx="10311" cy="0"/>
            </a:xfrm>
            <a:prstGeom prst="straightConnector1">
              <a:avLst/>
            </a:prstGeom>
            <a:noFill/>
            <a:ln cap="flat" cmpd="sng" w="12700">
              <a:solidFill>
                <a:srgbClr val="000000"/>
              </a:solidFill>
              <a:prstDash val="solid"/>
              <a:round/>
              <a:headEnd len="med" w="med" type="none"/>
              <a:tailEnd len="med" w="med" type="none"/>
            </a:ln>
          </p:spPr>
        </p:cxnSp>
        <p:cxnSp>
          <p:nvCxnSpPr>
            <p:cNvPr id="846" name="Google Shape;846;p51"/>
            <p:cNvCxnSpPr/>
            <p:nvPr/>
          </p:nvCxnSpPr>
          <p:spPr>
            <a:xfrm rot="10800000">
              <a:off x="3112652" y="886968"/>
              <a:ext cx="16202" cy="0"/>
            </a:xfrm>
            <a:prstGeom prst="straightConnector1">
              <a:avLst/>
            </a:prstGeom>
            <a:noFill/>
            <a:ln cap="flat" cmpd="sng" w="12700">
              <a:solidFill>
                <a:srgbClr val="000000"/>
              </a:solidFill>
              <a:prstDash val="solid"/>
              <a:round/>
              <a:headEnd len="med" w="med" type="none"/>
              <a:tailEnd len="med" w="med" type="none"/>
            </a:ln>
          </p:spPr>
        </p:cxnSp>
        <p:cxnSp>
          <p:nvCxnSpPr>
            <p:cNvPr id="847" name="Google Shape;847;p51"/>
            <p:cNvCxnSpPr/>
            <p:nvPr/>
          </p:nvCxnSpPr>
          <p:spPr>
            <a:xfrm>
              <a:off x="1980003" y="655910"/>
              <a:ext cx="10311" cy="0"/>
            </a:xfrm>
            <a:prstGeom prst="straightConnector1">
              <a:avLst/>
            </a:prstGeom>
            <a:noFill/>
            <a:ln cap="flat" cmpd="sng" w="12700">
              <a:solidFill>
                <a:srgbClr val="000000"/>
              </a:solidFill>
              <a:prstDash val="solid"/>
              <a:round/>
              <a:headEnd len="med" w="med" type="none"/>
              <a:tailEnd len="med" w="med" type="none"/>
            </a:ln>
          </p:spPr>
        </p:cxnSp>
        <p:cxnSp>
          <p:nvCxnSpPr>
            <p:cNvPr id="848" name="Google Shape;848;p51"/>
            <p:cNvCxnSpPr/>
            <p:nvPr/>
          </p:nvCxnSpPr>
          <p:spPr>
            <a:xfrm rot="10800000">
              <a:off x="3112652" y="576072"/>
              <a:ext cx="16202" cy="0"/>
            </a:xfrm>
            <a:prstGeom prst="straightConnector1">
              <a:avLst/>
            </a:prstGeom>
            <a:noFill/>
            <a:ln cap="flat" cmpd="sng" w="12700">
              <a:solidFill>
                <a:srgbClr val="000000"/>
              </a:solidFill>
              <a:prstDash val="solid"/>
              <a:round/>
              <a:headEnd len="med" w="med" type="none"/>
              <a:tailEnd len="med" w="med" type="none"/>
            </a:ln>
          </p:spPr>
        </p:cxnSp>
        <p:cxnSp>
          <p:nvCxnSpPr>
            <p:cNvPr id="849" name="Google Shape;849;p51"/>
            <p:cNvCxnSpPr/>
            <p:nvPr/>
          </p:nvCxnSpPr>
          <p:spPr>
            <a:xfrm>
              <a:off x="1980003" y="389399"/>
              <a:ext cx="10311" cy="0"/>
            </a:xfrm>
            <a:prstGeom prst="straightConnector1">
              <a:avLst/>
            </a:prstGeom>
            <a:noFill/>
            <a:ln cap="flat" cmpd="sng" w="12700">
              <a:solidFill>
                <a:srgbClr val="000000"/>
              </a:solidFill>
              <a:prstDash val="solid"/>
              <a:round/>
              <a:headEnd len="med" w="med" type="none"/>
              <a:tailEnd len="med" w="med" type="none"/>
            </a:ln>
          </p:spPr>
        </p:cxnSp>
        <p:cxnSp>
          <p:nvCxnSpPr>
            <p:cNvPr id="850" name="Google Shape;850;p51"/>
            <p:cNvCxnSpPr/>
            <p:nvPr/>
          </p:nvCxnSpPr>
          <p:spPr>
            <a:xfrm rot="10800000">
              <a:off x="3112652" y="274320"/>
              <a:ext cx="16202" cy="0"/>
            </a:xfrm>
            <a:prstGeom prst="straightConnector1">
              <a:avLst/>
            </a:prstGeom>
            <a:noFill/>
            <a:ln cap="flat" cmpd="sng" w="12700">
              <a:solidFill>
                <a:srgbClr val="000000"/>
              </a:solidFill>
              <a:prstDash val="solid"/>
              <a:round/>
              <a:headEnd len="med" w="med" type="none"/>
              <a:tailEnd len="med" w="med" type="none"/>
            </a:ln>
          </p:spPr>
        </p:cxnSp>
        <p:cxnSp>
          <p:nvCxnSpPr>
            <p:cNvPr id="851" name="Google Shape;851;p51"/>
            <p:cNvCxnSpPr/>
            <p:nvPr/>
          </p:nvCxnSpPr>
          <p:spPr>
            <a:xfrm>
              <a:off x="1980003" y="124377"/>
              <a:ext cx="10311" cy="0"/>
            </a:xfrm>
            <a:prstGeom prst="straightConnector1">
              <a:avLst/>
            </a:prstGeom>
            <a:noFill/>
            <a:ln cap="flat" cmpd="sng" w="12700">
              <a:solidFill>
                <a:srgbClr val="000000"/>
              </a:solidFill>
              <a:prstDash val="solid"/>
              <a:round/>
              <a:headEnd len="med" w="med" type="none"/>
              <a:tailEnd len="med" w="med" type="none"/>
            </a:ln>
          </p:spPr>
        </p:cxnSp>
        <p:cxnSp>
          <p:nvCxnSpPr>
            <p:cNvPr id="852" name="Google Shape;852;p51"/>
            <p:cNvCxnSpPr/>
            <p:nvPr/>
          </p:nvCxnSpPr>
          <p:spPr>
            <a:xfrm rot="10800000">
              <a:off x="3112652" y="124377"/>
              <a:ext cx="16202" cy="0"/>
            </a:xfrm>
            <a:prstGeom prst="straightConnector1">
              <a:avLst/>
            </a:prstGeom>
            <a:noFill/>
            <a:ln cap="flat" cmpd="sng" w="12700">
              <a:solidFill>
                <a:srgbClr val="000000"/>
              </a:solidFill>
              <a:prstDash val="solid"/>
              <a:round/>
              <a:headEnd len="med" w="med" type="none"/>
              <a:tailEnd len="med" w="med" type="none"/>
            </a:ln>
          </p:spPr>
        </p:cxnSp>
        <p:grpSp>
          <p:nvGrpSpPr>
            <p:cNvPr id="853" name="Google Shape;853;p51"/>
            <p:cNvGrpSpPr/>
            <p:nvPr/>
          </p:nvGrpSpPr>
          <p:grpSpPr>
            <a:xfrm>
              <a:off x="1796187" y="61481"/>
              <a:ext cx="148727" cy="1192961"/>
              <a:chOff x="152400" y="347663"/>
              <a:chExt cx="160300" cy="1271974"/>
            </a:xfrm>
          </p:grpSpPr>
          <p:sp>
            <p:nvSpPr>
              <p:cNvPr id="854" name="Google Shape;854;p51"/>
              <p:cNvSpPr/>
              <p:nvPr/>
            </p:nvSpPr>
            <p:spPr>
              <a:xfrm>
                <a:off x="217488" y="1481138"/>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855" name="Google Shape;855;p51"/>
              <p:cNvSpPr/>
              <p:nvPr/>
            </p:nvSpPr>
            <p:spPr>
              <a:xfrm>
                <a:off x="152400" y="1198563"/>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0.5</a:t>
                </a:r>
                <a:endParaRPr b="0" i="0" sz="900" u="none" cap="none" strike="noStrike">
                  <a:solidFill>
                    <a:schemeClr val="dk1"/>
                  </a:solidFill>
                  <a:latin typeface="Arial"/>
                  <a:ea typeface="Arial"/>
                  <a:cs typeface="Arial"/>
                  <a:sym typeface="Arial"/>
                </a:endParaRPr>
              </a:p>
            </p:txBody>
          </p:sp>
          <p:sp>
            <p:nvSpPr>
              <p:cNvPr id="856" name="Google Shape;856;p51"/>
              <p:cNvSpPr/>
              <p:nvPr/>
            </p:nvSpPr>
            <p:spPr>
              <a:xfrm>
                <a:off x="217488" y="914400"/>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857" name="Google Shape;857;p51"/>
              <p:cNvSpPr/>
              <p:nvPr/>
            </p:nvSpPr>
            <p:spPr>
              <a:xfrm>
                <a:off x="152400" y="631825"/>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1.5</a:t>
                </a:r>
                <a:endParaRPr b="0" i="0" sz="900" u="none" cap="none" strike="noStrike">
                  <a:solidFill>
                    <a:schemeClr val="dk1"/>
                  </a:solidFill>
                  <a:latin typeface="Arial"/>
                  <a:ea typeface="Arial"/>
                  <a:cs typeface="Arial"/>
                  <a:sym typeface="Arial"/>
                </a:endParaRPr>
              </a:p>
            </p:txBody>
          </p:sp>
          <p:sp>
            <p:nvSpPr>
              <p:cNvPr id="858" name="Google Shape;858;p51"/>
              <p:cNvSpPr/>
              <p:nvPr/>
            </p:nvSpPr>
            <p:spPr>
              <a:xfrm>
                <a:off x="217488" y="347663"/>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b="0" i="0" sz="900" u="none" cap="none" strike="noStrike">
                  <a:solidFill>
                    <a:schemeClr val="dk1"/>
                  </a:solidFill>
                  <a:latin typeface="Arial"/>
                  <a:ea typeface="Arial"/>
                  <a:cs typeface="Arial"/>
                  <a:sym typeface="Arial"/>
                </a:endParaRPr>
              </a:p>
            </p:txBody>
          </p:sp>
        </p:grpSp>
        <p:sp>
          <p:nvSpPr>
            <p:cNvPr id="859" name="Google Shape;859;p51"/>
            <p:cNvSpPr/>
            <p:nvPr/>
          </p:nvSpPr>
          <p:spPr>
            <a:xfrm>
              <a:off x="2258379" y="411732"/>
              <a:ext cx="723187" cy="769755"/>
            </a:xfrm>
            <a:custGeom>
              <a:pathLst>
                <a:path extrusionOk="0" h="517" w="491">
                  <a:moveTo>
                    <a:pt x="0" y="517"/>
                  </a:moveTo>
                  <a:lnTo>
                    <a:pt x="22" y="517"/>
                  </a:lnTo>
                  <a:lnTo>
                    <a:pt x="41" y="517"/>
                  </a:lnTo>
                  <a:lnTo>
                    <a:pt x="60" y="513"/>
                  </a:lnTo>
                  <a:lnTo>
                    <a:pt x="78" y="506"/>
                  </a:lnTo>
                  <a:lnTo>
                    <a:pt x="100" y="498"/>
                  </a:lnTo>
                  <a:lnTo>
                    <a:pt x="78" y="506"/>
                  </a:lnTo>
                  <a:lnTo>
                    <a:pt x="60" y="513"/>
                  </a:lnTo>
                  <a:lnTo>
                    <a:pt x="41" y="517"/>
                  </a:lnTo>
                  <a:lnTo>
                    <a:pt x="22" y="517"/>
                  </a:lnTo>
                  <a:lnTo>
                    <a:pt x="0" y="517"/>
                  </a:lnTo>
                  <a:lnTo>
                    <a:pt x="22" y="517"/>
                  </a:lnTo>
                  <a:lnTo>
                    <a:pt x="41" y="517"/>
                  </a:lnTo>
                  <a:lnTo>
                    <a:pt x="60" y="513"/>
                  </a:lnTo>
                  <a:lnTo>
                    <a:pt x="78" y="506"/>
                  </a:lnTo>
                  <a:lnTo>
                    <a:pt x="100" y="498"/>
                  </a:lnTo>
                  <a:lnTo>
                    <a:pt x="119" y="487"/>
                  </a:lnTo>
                  <a:lnTo>
                    <a:pt x="138" y="476"/>
                  </a:lnTo>
                  <a:lnTo>
                    <a:pt x="156" y="461"/>
                  </a:lnTo>
                  <a:lnTo>
                    <a:pt x="179" y="446"/>
                  </a:lnTo>
                  <a:lnTo>
                    <a:pt x="197" y="424"/>
                  </a:lnTo>
                  <a:lnTo>
                    <a:pt x="216" y="406"/>
                  </a:lnTo>
                  <a:lnTo>
                    <a:pt x="197" y="424"/>
                  </a:lnTo>
                  <a:lnTo>
                    <a:pt x="179" y="439"/>
                  </a:lnTo>
                  <a:lnTo>
                    <a:pt x="156" y="458"/>
                  </a:lnTo>
                  <a:lnTo>
                    <a:pt x="138" y="469"/>
                  </a:lnTo>
                  <a:lnTo>
                    <a:pt x="119" y="484"/>
                  </a:lnTo>
                  <a:lnTo>
                    <a:pt x="100" y="495"/>
                  </a:lnTo>
                  <a:lnTo>
                    <a:pt x="78" y="502"/>
                  </a:lnTo>
                  <a:lnTo>
                    <a:pt x="60" y="510"/>
                  </a:lnTo>
                  <a:lnTo>
                    <a:pt x="41" y="513"/>
                  </a:lnTo>
                  <a:lnTo>
                    <a:pt x="22" y="517"/>
                  </a:lnTo>
                  <a:lnTo>
                    <a:pt x="0" y="517"/>
                  </a:lnTo>
                  <a:lnTo>
                    <a:pt x="22" y="517"/>
                  </a:lnTo>
                  <a:lnTo>
                    <a:pt x="41" y="517"/>
                  </a:lnTo>
                  <a:lnTo>
                    <a:pt x="60" y="510"/>
                  </a:lnTo>
                  <a:lnTo>
                    <a:pt x="78" y="506"/>
                  </a:lnTo>
                  <a:lnTo>
                    <a:pt x="100" y="495"/>
                  </a:lnTo>
                  <a:lnTo>
                    <a:pt x="119" y="484"/>
                  </a:lnTo>
                  <a:lnTo>
                    <a:pt x="138" y="472"/>
                  </a:lnTo>
                  <a:lnTo>
                    <a:pt x="156" y="458"/>
                  </a:lnTo>
                  <a:lnTo>
                    <a:pt x="179" y="443"/>
                  </a:lnTo>
                  <a:lnTo>
                    <a:pt x="197" y="424"/>
                  </a:lnTo>
                  <a:lnTo>
                    <a:pt x="216" y="406"/>
                  </a:lnTo>
                  <a:lnTo>
                    <a:pt x="238" y="383"/>
                  </a:lnTo>
                  <a:lnTo>
                    <a:pt x="257" y="365"/>
                  </a:lnTo>
                  <a:lnTo>
                    <a:pt x="275" y="339"/>
                  </a:lnTo>
                  <a:lnTo>
                    <a:pt x="294" y="316"/>
                  </a:lnTo>
                  <a:lnTo>
                    <a:pt x="275" y="335"/>
                  </a:lnTo>
                  <a:lnTo>
                    <a:pt x="257" y="357"/>
                  </a:lnTo>
                  <a:lnTo>
                    <a:pt x="238" y="379"/>
                  </a:lnTo>
                  <a:lnTo>
                    <a:pt x="216" y="398"/>
                  </a:lnTo>
                  <a:lnTo>
                    <a:pt x="197" y="417"/>
                  </a:lnTo>
                  <a:lnTo>
                    <a:pt x="179" y="435"/>
                  </a:lnTo>
                  <a:lnTo>
                    <a:pt x="156" y="450"/>
                  </a:lnTo>
                  <a:lnTo>
                    <a:pt x="138" y="465"/>
                  </a:lnTo>
                  <a:lnTo>
                    <a:pt x="119" y="480"/>
                  </a:lnTo>
                  <a:lnTo>
                    <a:pt x="100" y="491"/>
                  </a:lnTo>
                  <a:lnTo>
                    <a:pt x="78" y="502"/>
                  </a:lnTo>
                  <a:lnTo>
                    <a:pt x="60" y="510"/>
                  </a:lnTo>
                  <a:lnTo>
                    <a:pt x="41" y="513"/>
                  </a:lnTo>
                  <a:lnTo>
                    <a:pt x="22" y="517"/>
                  </a:lnTo>
                  <a:lnTo>
                    <a:pt x="0" y="517"/>
                  </a:lnTo>
                  <a:lnTo>
                    <a:pt x="22" y="517"/>
                  </a:lnTo>
                  <a:lnTo>
                    <a:pt x="41" y="513"/>
                  </a:lnTo>
                  <a:lnTo>
                    <a:pt x="60" y="510"/>
                  </a:lnTo>
                  <a:lnTo>
                    <a:pt x="78" y="502"/>
                  </a:lnTo>
                  <a:lnTo>
                    <a:pt x="100" y="491"/>
                  </a:lnTo>
                  <a:lnTo>
                    <a:pt x="119" y="480"/>
                  </a:lnTo>
                  <a:lnTo>
                    <a:pt x="138" y="469"/>
                  </a:lnTo>
                  <a:lnTo>
                    <a:pt x="156" y="450"/>
                  </a:lnTo>
                  <a:lnTo>
                    <a:pt x="179" y="435"/>
                  </a:lnTo>
                  <a:lnTo>
                    <a:pt x="197" y="417"/>
                  </a:lnTo>
                  <a:lnTo>
                    <a:pt x="216" y="398"/>
                  </a:lnTo>
                  <a:lnTo>
                    <a:pt x="238" y="376"/>
                  </a:lnTo>
                  <a:lnTo>
                    <a:pt x="257" y="357"/>
                  </a:lnTo>
                  <a:lnTo>
                    <a:pt x="275" y="331"/>
                  </a:lnTo>
                  <a:lnTo>
                    <a:pt x="294" y="309"/>
                  </a:lnTo>
                  <a:lnTo>
                    <a:pt x="316" y="283"/>
                  </a:lnTo>
                  <a:lnTo>
                    <a:pt x="335" y="253"/>
                  </a:lnTo>
                  <a:lnTo>
                    <a:pt x="353" y="227"/>
                  </a:lnTo>
                  <a:lnTo>
                    <a:pt x="372" y="197"/>
                  </a:lnTo>
                  <a:lnTo>
                    <a:pt x="394" y="168"/>
                  </a:lnTo>
                  <a:lnTo>
                    <a:pt x="372" y="194"/>
                  </a:lnTo>
                  <a:lnTo>
                    <a:pt x="353" y="220"/>
                  </a:lnTo>
                  <a:lnTo>
                    <a:pt x="335" y="249"/>
                  </a:lnTo>
                  <a:lnTo>
                    <a:pt x="316" y="275"/>
                  </a:lnTo>
                  <a:lnTo>
                    <a:pt x="294" y="301"/>
                  </a:lnTo>
                  <a:lnTo>
                    <a:pt x="275" y="324"/>
                  </a:lnTo>
                  <a:lnTo>
                    <a:pt x="257" y="346"/>
                  </a:lnTo>
                  <a:lnTo>
                    <a:pt x="238" y="368"/>
                  </a:lnTo>
                  <a:lnTo>
                    <a:pt x="216" y="391"/>
                  </a:lnTo>
                  <a:lnTo>
                    <a:pt x="197" y="409"/>
                  </a:lnTo>
                  <a:lnTo>
                    <a:pt x="179" y="428"/>
                  </a:lnTo>
                  <a:lnTo>
                    <a:pt x="156" y="446"/>
                  </a:lnTo>
                  <a:lnTo>
                    <a:pt x="138" y="461"/>
                  </a:lnTo>
                  <a:lnTo>
                    <a:pt x="119" y="476"/>
                  </a:lnTo>
                  <a:lnTo>
                    <a:pt x="100" y="487"/>
                  </a:lnTo>
                  <a:lnTo>
                    <a:pt x="78" y="498"/>
                  </a:lnTo>
                  <a:lnTo>
                    <a:pt x="60" y="506"/>
                  </a:lnTo>
                  <a:lnTo>
                    <a:pt x="41" y="513"/>
                  </a:lnTo>
                  <a:lnTo>
                    <a:pt x="22" y="517"/>
                  </a:lnTo>
                  <a:lnTo>
                    <a:pt x="0" y="517"/>
                  </a:lnTo>
                  <a:lnTo>
                    <a:pt x="22" y="517"/>
                  </a:lnTo>
                  <a:lnTo>
                    <a:pt x="41" y="513"/>
                  </a:lnTo>
                  <a:lnTo>
                    <a:pt x="60" y="506"/>
                  </a:lnTo>
                  <a:lnTo>
                    <a:pt x="78" y="498"/>
                  </a:lnTo>
                  <a:lnTo>
                    <a:pt x="100" y="491"/>
                  </a:lnTo>
                  <a:lnTo>
                    <a:pt x="119" y="476"/>
                  </a:lnTo>
                  <a:lnTo>
                    <a:pt x="138" y="465"/>
                  </a:lnTo>
                  <a:lnTo>
                    <a:pt x="156" y="450"/>
                  </a:lnTo>
                  <a:lnTo>
                    <a:pt x="179" y="432"/>
                  </a:lnTo>
                  <a:lnTo>
                    <a:pt x="197" y="413"/>
                  </a:lnTo>
                  <a:lnTo>
                    <a:pt x="216" y="394"/>
                  </a:lnTo>
                  <a:lnTo>
                    <a:pt x="238" y="372"/>
                  </a:lnTo>
                  <a:lnTo>
                    <a:pt x="257" y="350"/>
                  </a:lnTo>
                  <a:lnTo>
                    <a:pt x="275" y="324"/>
                  </a:lnTo>
                  <a:lnTo>
                    <a:pt x="294" y="301"/>
                  </a:lnTo>
                  <a:lnTo>
                    <a:pt x="316" y="275"/>
                  </a:lnTo>
                  <a:lnTo>
                    <a:pt x="335" y="249"/>
                  </a:lnTo>
                  <a:lnTo>
                    <a:pt x="353" y="220"/>
                  </a:lnTo>
                  <a:lnTo>
                    <a:pt x="372" y="190"/>
                  </a:lnTo>
                  <a:lnTo>
                    <a:pt x="394" y="160"/>
                  </a:lnTo>
                  <a:lnTo>
                    <a:pt x="413" y="130"/>
                  </a:lnTo>
                  <a:lnTo>
                    <a:pt x="431" y="97"/>
                  </a:lnTo>
                  <a:lnTo>
                    <a:pt x="454" y="67"/>
                  </a:lnTo>
                  <a:lnTo>
                    <a:pt x="472" y="34"/>
                  </a:lnTo>
                  <a:lnTo>
                    <a:pt x="491" y="0"/>
                  </a:lnTo>
                </a:path>
              </a:pathLst>
            </a:custGeom>
            <a:noFill/>
            <a:ln cap="flat" cmpd="sng" w="12700">
              <a:solidFill>
                <a:srgbClr val="0099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860" name="Google Shape;860;p51"/>
            <p:cNvSpPr/>
            <p:nvPr/>
          </p:nvSpPr>
          <p:spPr>
            <a:xfrm>
              <a:off x="2258379" y="191377"/>
              <a:ext cx="870475" cy="990111"/>
            </a:xfrm>
            <a:custGeom>
              <a:pathLst>
                <a:path extrusionOk="0" h="665" w="591">
                  <a:moveTo>
                    <a:pt x="491" y="148"/>
                  </a:moveTo>
                  <a:lnTo>
                    <a:pt x="472" y="182"/>
                  </a:lnTo>
                  <a:lnTo>
                    <a:pt x="454" y="215"/>
                  </a:lnTo>
                  <a:lnTo>
                    <a:pt x="431" y="245"/>
                  </a:lnTo>
                  <a:lnTo>
                    <a:pt x="413" y="275"/>
                  </a:lnTo>
                  <a:lnTo>
                    <a:pt x="394" y="304"/>
                  </a:lnTo>
                  <a:lnTo>
                    <a:pt x="372" y="334"/>
                  </a:lnTo>
                  <a:lnTo>
                    <a:pt x="353" y="364"/>
                  </a:lnTo>
                  <a:lnTo>
                    <a:pt x="335" y="390"/>
                  </a:lnTo>
                  <a:lnTo>
                    <a:pt x="316" y="416"/>
                  </a:lnTo>
                  <a:lnTo>
                    <a:pt x="294" y="442"/>
                  </a:lnTo>
                  <a:lnTo>
                    <a:pt x="275" y="468"/>
                  </a:lnTo>
                  <a:lnTo>
                    <a:pt x="257" y="490"/>
                  </a:lnTo>
                  <a:lnTo>
                    <a:pt x="238" y="513"/>
                  </a:lnTo>
                  <a:lnTo>
                    <a:pt x="216" y="535"/>
                  </a:lnTo>
                  <a:lnTo>
                    <a:pt x="197" y="554"/>
                  </a:lnTo>
                  <a:lnTo>
                    <a:pt x="179" y="576"/>
                  </a:lnTo>
                  <a:lnTo>
                    <a:pt x="156" y="591"/>
                  </a:lnTo>
                  <a:lnTo>
                    <a:pt x="138" y="609"/>
                  </a:lnTo>
                  <a:lnTo>
                    <a:pt x="119" y="620"/>
                  </a:lnTo>
                  <a:lnTo>
                    <a:pt x="100" y="635"/>
                  </a:lnTo>
                  <a:lnTo>
                    <a:pt x="78" y="646"/>
                  </a:lnTo>
                  <a:lnTo>
                    <a:pt x="60" y="654"/>
                  </a:lnTo>
                  <a:lnTo>
                    <a:pt x="41" y="661"/>
                  </a:lnTo>
                  <a:lnTo>
                    <a:pt x="22" y="665"/>
                  </a:lnTo>
                  <a:lnTo>
                    <a:pt x="0" y="665"/>
                  </a:lnTo>
                  <a:lnTo>
                    <a:pt x="22" y="665"/>
                  </a:lnTo>
                  <a:lnTo>
                    <a:pt x="41" y="661"/>
                  </a:lnTo>
                  <a:lnTo>
                    <a:pt x="60" y="654"/>
                  </a:lnTo>
                  <a:lnTo>
                    <a:pt x="78" y="646"/>
                  </a:lnTo>
                  <a:lnTo>
                    <a:pt x="100" y="635"/>
                  </a:lnTo>
                  <a:lnTo>
                    <a:pt x="119" y="624"/>
                  </a:lnTo>
                  <a:lnTo>
                    <a:pt x="138" y="609"/>
                  </a:lnTo>
                  <a:lnTo>
                    <a:pt x="156" y="594"/>
                  </a:lnTo>
                  <a:lnTo>
                    <a:pt x="179" y="576"/>
                  </a:lnTo>
                  <a:lnTo>
                    <a:pt x="197" y="557"/>
                  </a:lnTo>
                  <a:lnTo>
                    <a:pt x="216" y="539"/>
                  </a:lnTo>
                  <a:lnTo>
                    <a:pt x="238" y="516"/>
                  </a:lnTo>
                  <a:lnTo>
                    <a:pt x="257" y="494"/>
                  </a:lnTo>
                  <a:lnTo>
                    <a:pt x="275" y="468"/>
                  </a:lnTo>
                  <a:lnTo>
                    <a:pt x="294" y="446"/>
                  </a:lnTo>
                  <a:lnTo>
                    <a:pt x="316" y="420"/>
                  </a:lnTo>
                  <a:lnTo>
                    <a:pt x="335" y="394"/>
                  </a:lnTo>
                  <a:lnTo>
                    <a:pt x="353" y="364"/>
                  </a:lnTo>
                  <a:lnTo>
                    <a:pt x="372" y="338"/>
                  </a:lnTo>
                  <a:lnTo>
                    <a:pt x="394" y="304"/>
                  </a:lnTo>
                  <a:lnTo>
                    <a:pt x="413" y="278"/>
                  </a:lnTo>
                  <a:lnTo>
                    <a:pt x="431" y="245"/>
                  </a:lnTo>
                  <a:lnTo>
                    <a:pt x="454" y="215"/>
                  </a:lnTo>
                  <a:lnTo>
                    <a:pt x="472" y="186"/>
                  </a:lnTo>
                  <a:lnTo>
                    <a:pt x="491" y="152"/>
                  </a:lnTo>
                  <a:lnTo>
                    <a:pt x="509" y="122"/>
                  </a:lnTo>
                  <a:lnTo>
                    <a:pt x="532" y="93"/>
                  </a:lnTo>
                  <a:lnTo>
                    <a:pt x="550" y="59"/>
                  </a:lnTo>
                  <a:lnTo>
                    <a:pt x="569" y="29"/>
                  </a:lnTo>
                  <a:lnTo>
                    <a:pt x="591" y="0"/>
                  </a:lnTo>
                  <a:lnTo>
                    <a:pt x="569" y="33"/>
                  </a:lnTo>
                  <a:lnTo>
                    <a:pt x="550" y="70"/>
                  </a:lnTo>
                  <a:lnTo>
                    <a:pt x="532" y="100"/>
                  </a:lnTo>
                  <a:lnTo>
                    <a:pt x="509" y="133"/>
                  </a:lnTo>
                  <a:lnTo>
                    <a:pt x="491" y="163"/>
                  </a:lnTo>
                  <a:lnTo>
                    <a:pt x="472" y="197"/>
                  </a:lnTo>
                  <a:lnTo>
                    <a:pt x="454" y="230"/>
                  </a:lnTo>
                  <a:lnTo>
                    <a:pt x="431" y="256"/>
                  </a:lnTo>
                  <a:lnTo>
                    <a:pt x="413" y="286"/>
                  </a:lnTo>
                  <a:lnTo>
                    <a:pt x="394" y="316"/>
                  </a:lnTo>
                  <a:lnTo>
                    <a:pt x="372" y="345"/>
                  </a:lnTo>
                  <a:lnTo>
                    <a:pt x="353" y="371"/>
                  </a:lnTo>
                  <a:lnTo>
                    <a:pt x="335" y="397"/>
                  </a:lnTo>
                  <a:lnTo>
                    <a:pt x="316" y="420"/>
                  </a:lnTo>
                  <a:lnTo>
                    <a:pt x="294" y="446"/>
                  </a:lnTo>
                  <a:lnTo>
                    <a:pt x="275" y="468"/>
                  </a:lnTo>
                  <a:lnTo>
                    <a:pt x="257" y="494"/>
                  </a:lnTo>
                  <a:lnTo>
                    <a:pt x="238" y="516"/>
                  </a:lnTo>
                  <a:lnTo>
                    <a:pt x="216" y="535"/>
                  </a:lnTo>
                  <a:lnTo>
                    <a:pt x="197" y="554"/>
                  </a:lnTo>
                  <a:lnTo>
                    <a:pt x="179" y="572"/>
                  </a:lnTo>
                  <a:lnTo>
                    <a:pt x="156" y="591"/>
                  </a:lnTo>
                  <a:lnTo>
                    <a:pt x="138" y="606"/>
                  </a:lnTo>
                  <a:lnTo>
                    <a:pt x="119" y="620"/>
                  </a:lnTo>
                  <a:lnTo>
                    <a:pt x="100" y="632"/>
                  </a:lnTo>
                  <a:lnTo>
                    <a:pt x="78" y="643"/>
                  </a:lnTo>
                  <a:lnTo>
                    <a:pt x="60" y="654"/>
                  </a:lnTo>
                  <a:lnTo>
                    <a:pt x="41" y="661"/>
                  </a:lnTo>
                  <a:lnTo>
                    <a:pt x="22" y="665"/>
                  </a:lnTo>
                  <a:lnTo>
                    <a:pt x="0" y="665"/>
                  </a:lnTo>
                </a:path>
              </a:pathLst>
            </a:custGeom>
            <a:noFill/>
            <a:ln cap="flat" cmpd="sng" w="12700">
              <a:solidFill>
                <a:srgbClr val="0099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861" name="Google Shape;861;p51"/>
            <p:cNvSpPr/>
            <p:nvPr/>
          </p:nvSpPr>
          <p:spPr>
            <a:xfrm>
              <a:off x="2258379" y="1338876"/>
              <a:ext cx="654398" cy="1587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Voltage (V)</a:t>
              </a:r>
              <a:endParaRPr b="0" i="0" sz="1100" u="none" cap="none" strike="noStrike">
                <a:solidFill>
                  <a:schemeClr val="dk1"/>
                </a:solidFill>
                <a:latin typeface="Arial"/>
                <a:ea typeface="Arial"/>
                <a:cs typeface="Arial"/>
                <a:sym typeface="Arial"/>
              </a:endParaRPr>
            </a:p>
          </p:txBody>
        </p:sp>
        <p:sp>
          <p:nvSpPr>
            <p:cNvPr id="862" name="Google Shape;862;p51"/>
            <p:cNvSpPr txBox="1"/>
            <p:nvPr/>
          </p:nvSpPr>
          <p:spPr>
            <a:xfrm>
              <a:off x="2302973" y="372659"/>
              <a:ext cx="28405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a:t>
              </a:r>
              <a:endParaRPr/>
            </a:p>
          </p:txBody>
        </p:sp>
        <p:sp>
          <p:nvSpPr>
            <p:cNvPr id="863" name="Google Shape;863;p51"/>
            <p:cNvSpPr/>
            <p:nvPr/>
          </p:nvSpPr>
          <p:spPr>
            <a:xfrm>
              <a:off x="2258379" y="509945"/>
              <a:ext cx="871645" cy="676275"/>
            </a:xfrm>
            <a:custGeom>
              <a:pathLst>
                <a:path extrusionOk="0" h="426" w="575">
                  <a:moveTo>
                    <a:pt x="0" y="426"/>
                  </a:moveTo>
                  <a:lnTo>
                    <a:pt x="13" y="426"/>
                  </a:lnTo>
                  <a:lnTo>
                    <a:pt x="33" y="426"/>
                  </a:lnTo>
                  <a:lnTo>
                    <a:pt x="52" y="426"/>
                  </a:lnTo>
                  <a:lnTo>
                    <a:pt x="71" y="426"/>
                  </a:lnTo>
                  <a:lnTo>
                    <a:pt x="91" y="420"/>
                  </a:lnTo>
                  <a:lnTo>
                    <a:pt x="110" y="420"/>
                  </a:lnTo>
                  <a:lnTo>
                    <a:pt x="130" y="413"/>
                  </a:lnTo>
                  <a:lnTo>
                    <a:pt x="149" y="413"/>
                  </a:lnTo>
                  <a:lnTo>
                    <a:pt x="168" y="407"/>
                  </a:lnTo>
                  <a:lnTo>
                    <a:pt x="188" y="400"/>
                  </a:lnTo>
                  <a:lnTo>
                    <a:pt x="207" y="394"/>
                  </a:lnTo>
                  <a:lnTo>
                    <a:pt x="188" y="400"/>
                  </a:lnTo>
                  <a:lnTo>
                    <a:pt x="168" y="413"/>
                  </a:lnTo>
                  <a:lnTo>
                    <a:pt x="149" y="420"/>
                  </a:lnTo>
                  <a:lnTo>
                    <a:pt x="130" y="420"/>
                  </a:lnTo>
                  <a:lnTo>
                    <a:pt x="110" y="426"/>
                  </a:lnTo>
                  <a:lnTo>
                    <a:pt x="91" y="426"/>
                  </a:lnTo>
                  <a:lnTo>
                    <a:pt x="71" y="426"/>
                  </a:lnTo>
                  <a:lnTo>
                    <a:pt x="52" y="426"/>
                  </a:lnTo>
                  <a:lnTo>
                    <a:pt x="33" y="426"/>
                  </a:lnTo>
                  <a:lnTo>
                    <a:pt x="13" y="426"/>
                  </a:lnTo>
                  <a:lnTo>
                    <a:pt x="0" y="426"/>
                  </a:lnTo>
                  <a:lnTo>
                    <a:pt x="13" y="426"/>
                  </a:lnTo>
                  <a:lnTo>
                    <a:pt x="33" y="426"/>
                  </a:lnTo>
                  <a:lnTo>
                    <a:pt x="52" y="426"/>
                  </a:lnTo>
                  <a:lnTo>
                    <a:pt x="71" y="426"/>
                  </a:lnTo>
                  <a:lnTo>
                    <a:pt x="91" y="420"/>
                  </a:lnTo>
                  <a:lnTo>
                    <a:pt x="110" y="420"/>
                  </a:lnTo>
                  <a:lnTo>
                    <a:pt x="130" y="413"/>
                  </a:lnTo>
                  <a:lnTo>
                    <a:pt x="149" y="413"/>
                  </a:lnTo>
                  <a:lnTo>
                    <a:pt x="168" y="407"/>
                  </a:lnTo>
                  <a:lnTo>
                    <a:pt x="188" y="400"/>
                  </a:lnTo>
                  <a:lnTo>
                    <a:pt x="207" y="394"/>
                  </a:lnTo>
                  <a:lnTo>
                    <a:pt x="226" y="381"/>
                  </a:lnTo>
                  <a:lnTo>
                    <a:pt x="246" y="375"/>
                  </a:lnTo>
                  <a:lnTo>
                    <a:pt x="265" y="362"/>
                  </a:lnTo>
                  <a:lnTo>
                    <a:pt x="284" y="349"/>
                  </a:lnTo>
                  <a:lnTo>
                    <a:pt x="304" y="336"/>
                  </a:lnTo>
                  <a:lnTo>
                    <a:pt x="323" y="323"/>
                  </a:lnTo>
                  <a:lnTo>
                    <a:pt x="343" y="310"/>
                  </a:lnTo>
                  <a:lnTo>
                    <a:pt x="362" y="291"/>
                  </a:lnTo>
                  <a:lnTo>
                    <a:pt x="381" y="271"/>
                  </a:lnTo>
                  <a:lnTo>
                    <a:pt x="362" y="291"/>
                  </a:lnTo>
                  <a:lnTo>
                    <a:pt x="343" y="310"/>
                  </a:lnTo>
                  <a:lnTo>
                    <a:pt x="323" y="323"/>
                  </a:lnTo>
                  <a:lnTo>
                    <a:pt x="304" y="342"/>
                  </a:lnTo>
                  <a:lnTo>
                    <a:pt x="284" y="355"/>
                  </a:lnTo>
                  <a:lnTo>
                    <a:pt x="265" y="368"/>
                  </a:lnTo>
                  <a:lnTo>
                    <a:pt x="246" y="381"/>
                  </a:lnTo>
                  <a:lnTo>
                    <a:pt x="226" y="388"/>
                  </a:lnTo>
                  <a:lnTo>
                    <a:pt x="207" y="400"/>
                  </a:lnTo>
                  <a:lnTo>
                    <a:pt x="188" y="407"/>
                  </a:lnTo>
                  <a:lnTo>
                    <a:pt x="168" y="413"/>
                  </a:lnTo>
                  <a:lnTo>
                    <a:pt x="149" y="420"/>
                  </a:lnTo>
                  <a:lnTo>
                    <a:pt x="130" y="426"/>
                  </a:lnTo>
                  <a:lnTo>
                    <a:pt x="110" y="426"/>
                  </a:lnTo>
                  <a:lnTo>
                    <a:pt x="91" y="426"/>
                  </a:lnTo>
                  <a:lnTo>
                    <a:pt x="71" y="426"/>
                  </a:lnTo>
                  <a:lnTo>
                    <a:pt x="52" y="426"/>
                  </a:lnTo>
                  <a:lnTo>
                    <a:pt x="33" y="426"/>
                  </a:lnTo>
                  <a:lnTo>
                    <a:pt x="13" y="426"/>
                  </a:lnTo>
                  <a:lnTo>
                    <a:pt x="0" y="426"/>
                  </a:lnTo>
                  <a:lnTo>
                    <a:pt x="13" y="426"/>
                  </a:lnTo>
                  <a:lnTo>
                    <a:pt x="33" y="426"/>
                  </a:lnTo>
                  <a:lnTo>
                    <a:pt x="52" y="426"/>
                  </a:lnTo>
                  <a:lnTo>
                    <a:pt x="71" y="426"/>
                  </a:lnTo>
                  <a:lnTo>
                    <a:pt x="91" y="420"/>
                  </a:lnTo>
                  <a:lnTo>
                    <a:pt x="110" y="420"/>
                  </a:lnTo>
                  <a:lnTo>
                    <a:pt x="130" y="413"/>
                  </a:lnTo>
                  <a:lnTo>
                    <a:pt x="149" y="413"/>
                  </a:lnTo>
                  <a:lnTo>
                    <a:pt x="168" y="407"/>
                  </a:lnTo>
                  <a:lnTo>
                    <a:pt x="188" y="400"/>
                  </a:lnTo>
                  <a:lnTo>
                    <a:pt x="207" y="388"/>
                  </a:lnTo>
                  <a:lnTo>
                    <a:pt x="226" y="381"/>
                  </a:lnTo>
                  <a:lnTo>
                    <a:pt x="246" y="368"/>
                  </a:lnTo>
                  <a:lnTo>
                    <a:pt x="265" y="355"/>
                  </a:lnTo>
                  <a:lnTo>
                    <a:pt x="284" y="349"/>
                  </a:lnTo>
                  <a:lnTo>
                    <a:pt x="304" y="329"/>
                  </a:lnTo>
                  <a:lnTo>
                    <a:pt x="323" y="317"/>
                  </a:lnTo>
                  <a:lnTo>
                    <a:pt x="343" y="304"/>
                  </a:lnTo>
                  <a:lnTo>
                    <a:pt x="362" y="284"/>
                  </a:lnTo>
                  <a:lnTo>
                    <a:pt x="381" y="265"/>
                  </a:lnTo>
                  <a:lnTo>
                    <a:pt x="401" y="246"/>
                  </a:lnTo>
                  <a:lnTo>
                    <a:pt x="420" y="220"/>
                  </a:lnTo>
                  <a:lnTo>
                    <a:pt x="439" y="200"/>
                  </a:lnTo>
                  <a:lnTo>
                    <a:pt x="459" y="174"/>
                  </a:lnTo>
                  <a:lnTo>
                    <a:pt x="478" y="149"/>
                  </a:lnTo>
                  <a:lnTo>
                    <a:pt x="498" y="116"/>
                  </a:lnTo>
                  <a:lnTo>
                    <a:pt x="517" y="91"/>
                  </a:lnTo>
                  <a:lnTo>
                    <a:pt x="536" y="65"/>
                  </a:lnTo>
                  <a:lnTo>
                    <a:pt x="556" y="32"/>
                  </a:lnTo>
                  <a:lnTo>
                    <a:pt x="575" y="0"/>
                  </a:lnTo>
                  <a:lnTo>
                    <a:pt x="556" y="26"/>
                  </a:lnTo>
                  <a:lnTo>
                    <a:pt x="536" y="58"/>
                  </a:lnTo>
                  <a:lnTo>
                    <a:pt x="517" y="84"/>
                  </a:lnTo>
                  <a:lnTo>
                    <a:pt x="498" y="116"/>
                  </a:lnTo>
                  <a:lnTo>
                    <a:pt x="478" y="142"/>
                  </a:lnTo>
                  <a:lnTo>
                    <a:pt x="459" y="168"/>
                  </a:lnTo>
                  <a:lnTo>
                    <a:pt x="439" y="194"/>
                  </a:lnTo>
                  <a:lnTo>
                    <a:pt x="420" y="213"/>
                  </a:lnTo>
                  <a:lnTo>
                    <a:pt x="401" y="239"/>
                  </a:lnTo>
                  <a:lnTo>
                    <a:pt x="381" y="258"/>
                  </a:lnTo>
                  <a:lnTo>
                    <a:pt x="362" y="278"/>
                  </a:lnTo>
                  <a:lnTo>
                    <a:pt x="343" y="297"/>
                  </a:lnTo>
                  <a:lnTo>
                    <a:pt x="323" y="317"/>
                  </a:lnTo>
                  <a:lnTo>
                    <a:pt x="304" y="329"/>
                  </a:lnTo>
                  <a:lnTo>
                    <a:pt x="284" y="349"/>
                  </a:lnTo>
                  <a:lnTo>
                    <a:pt x="265" y="362"/>
                  </a:lnTo>
                  <a:lnTo>
                    <a:pt x="246" y="375"/>
                  </a:lnTo>
                  <a:lnTo>
                    <a:pt x="226" y="388"/>
                  </a:lnTo>
                  <a:lnTo>
                    <a:pt x="207" y="394"/>
                  </a:lnTo>
                  <a:lnTo>
                    <a:pt x="188" y="400"/>
                  </a:lnTo>
                  <a:lnTo>
                    <a:pt x="168" y="413"/>
                  </a:lnTo>
                  <a:lnTo>
                    <a:pt x="149" y="420"/>
                  </a:lnTo>
                  <a:lnTo>
                    <a:pt x="130" y="420"/>
                  </a:lnTo>
                  <a:lnTo>
                    <a:pt x="110" y="426"/>
                  </a:lnTo>
                  <a:lnTo>
                    <a:pt x="91" y="426"/>
                  </a:lnTo>
                  <a:lnTo>
                    <a:pt x="71" y="426"/>
                  </a:lnTo>
                  <a:lnTo>
                    <a:pt x="52" y="426"/>
                  </a:lnTo>
                  <a:lnTo>
                    <a:pt x="33" y="426"/>
                  </a:lnTo>
                  <a:lnTo>
                    <a:pt x="13" y="426"/>
                  </a:lnTo>
                  <a:lnTo>
                    <a:pt x="0" y="426"/>
                  </a:lnTo>
                </a:path>
              </a:pathLst>
            </a:custGeom>
            <a:noFill/>
            <a:ln cap="flat" cmpd="sng" w="12700">
              <a:solidFill>
                <a:srgbClr val="C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4" name="Google Shape;864;p51"/>
            <p:cNvSpPr/>
            <p:nvPr/>
          </p:nvSpPr>
          <p:spPr>
            <a:xfrm>
              <a:off x="3200400" y="1120137"/>
              <a:ext cx="59491" cy="1298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865" name="Google Shape;865;p51"/>
            <p:cNvSpPr/>
            <p:nvPr/>
          </p:nvSpPr>
          <p:spPr>
            <a:xfrm>
              <a:off x="3194845" y="817718"/>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rgbClr val="000000"/>
                  </a:solidFill>
                  <a:latin typeface="Arial"/>
                  <a:ea typeface="Arial"/>
                  <a:cs typeface="Arial"/>
                  <a:sym typeface="Arial"/>
                </a:rPr>
                <a:t>5</a:t>
              </a:r>
              <a:endParaRPr b="0" i="0" sz="900" u="none" cap="none" strike="noStrike">
                <a:solidFill>
                  <a:schemeClr val="dk1"/>
                </a:solidFill>
                <a:latin typeface="Arial"/>
                <a:ea typeface="Arial"/>
                <a:cs typeface="Arial"/>
                <a:sym typeface="Arial"/>
              </a:endParaRPr>
            </a:p>
          </p:txBody>
        </p:sp>
        <p:sp>
          <p:nvSpPr>
            <p:cNvPr id="866" name="Google Shape;866;p51"/>
            <p:cNvSpPr/>
            <p:nvPr/>
          </p:nvSpPr>
          <p:spPr>
            <a:xfrm>
              <a:off x="3162785" y="506696"/>
              <a:ext cx="12824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10</a:t>
              </a:r>
              <a:endParaRPr b="0" i="0" sz="900" u="none" cap="none" strike="noStrike">
                <a:solidFill>
                  <a:schemeClr val="dk1"/>
                </a:solidFill>
                <a:latin typeface="Arial"/>
                <a:ea typeface="Arial"/>
                <a:cs typeface="Arial"/>
                <a:sym typeface="Arial"/>
              </a:endParaRPr>
            </a:p>
          </p:txBody>
        </p:sp>
        <p:sp>
          <p:nvSpPr>
            <p:cNvPr id="867" name="Google Shape;867;p51"/>
            <p:cNvSpPr/>
            <p:nvPr/>
          </p:nvSpPr>
          <p:spPr>
            <a:xfrm>
              <a:off x="3166025" y="209834"/>
              <a:ext cx="12824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rgbClr val="000000"/>
                  </a:solidFill>
                  <a:latin typeface="Arial"/>
                  <a:ea typeface="Arial"/>
                  <a:cs typeface="Arial"/>
                  <a:sym typeface="Arial"/>
                </a:rPr>
                <a:t>15</a:t>
              </a:r>
              <a:endParaRPr b="0" i="0" sz="900" u="none" cap="none" strike="noStrike">
                <a:solidFill>
                  <a:schemeClr val="dk1"/>
                </a:solidFill>
                <a:latin typeface="Arial"/>
                <a:ea typeface="Arial"/>
                <a:cs typeface="Arial"/>
                <a:sym typeface="Arial"/>
              </a:endParaRPr>
            </a:p>
          </p:txBody>
        </p:sp>
      </p:grpSp>
      <p:cxnSp>
        <p:nvCxnSpPr>
          <p:cNvPr id="868" name="Google Shape;868;p51"/>
          <p:cNvCxnSpPr/>
          <p:nvPr/>
        </p:nvCxnSpPr>
        <p:spPr>
          <a:xfrm>
            <a:off x="4030791" y="1995101"/>
            <a:ext cx="267421" cy="0"/>
          </a:xfrm>
          <a:prstGeom prst="straightConnector1">
            <a:avLst/>
          </a:prstGeom>
          <a:noFill/>
          <a:ln cap="flat" cmpd="sng" w="9525">
            <a:solidFill>
              <a:schemeClr val="dk1"/>
            </a:solidFill>
            <a:prstDash val="solid"/>
            <a:round/>
            <a:headEnd len="sm" w="sm" type="none"/>
            <a:tailEnd len="med" w="med" type="stealth"/>
          </a:ln>
        </p:spPr>
      </p:cxnSp>
      <p:cxnSp>
        <p:nvCxnSpPr>
          <p:cNvPr id="869" name="Google Shape;869;p51"/>
          <p:cNvCxnSpPr/>
          <p:nvPr/>
        </p:nvCxnSpPr>
        <p:spPr>
          <a:xfrm rot="10800000">
            <a:off x="3853555" y="1496834"/>
            <a:ext cx="270973" cy="0"/>
          </a:xfrm>
          <a:prstGeom prst="straightConnector1">
            <a:avLst/>
          </a:prstGeom>
          <a:noFill/>
          <a:ln cap="flat" cmpd="sng" w="9525">
            <a:solidFill>
              <a:schemeClr val="dk1"/>
            </a:solidFill>
            <a:prstDash val="solid"/>
            <a:round/>
            <a:headEnd len="sm" w="sm" type="none"/>
            <a:tailEnd len="med" w="med" type="stealth"/>
          </a:ln>
        </p:spPr>
      </p:cxnSp>
      <p:grpSp>
        <p:nvGrpSpPr>
          <p:cNvPr id="870" name="Google Shape;870;p51"/>
          <p:cNvGrpSpPr/>
          <p:nvPr/>
        </p:nvGrpSpPr>
        <p:grpSpPr>
          <a:xfrm>
            <a:off x="4572000" y="1066800"/>
            <a:ext cx="1617021" cy="1436519"/>
            <a:chOff x="3352800" y="61119"/>
            <a:chExt cx="1617021" cy="1436519"/>
          </a:xfrm>
        </p:grpSpPr>
        <p:sp>
          <p:nvSpPr>
            <p:cNvPr id="871" name="Google Shape;871;p51"/>
            <p:cNvSpPr/>
            <p:nvPr/>
          </p:nvSpPr>
          <p:spPr>
            <a:xfrm>
              <a:off x="3588147" y="119432"/>
              <a:ext cx="1151489" cy="106678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cxnSp>
          <p:nvCxnSpPr>
            <p:cNvPr id="872" name="Google Shape;872;p51"/>
            <p:cNvCxnSpPr/>
            <p:nvPr/>
          </p:nvCxnSpPr>
          <p:spPr>
            <a:xfrm rot="10800000">
              <a:off x="3591631" y="1170703"/>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73" name="Google Shape;873;p51"/>
            <p:cNvCxnSpPr/>
            <p:nvPr/>
          </p:nvCxnSpPr>
          <p:spPr>
            <a:xfrm>
              <a:off x="3591631" y="124015"/>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874" name="Google Shape;874;p51"/>
            <p:cNvCxnSpPr/>
            <p:nvPr/>
          </p:nvCxnSpPr>
          <p:spPr>
            <a:xfrm rot="10800000">
              <a:off x="3867753" y="1170703"/>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75" name="Google Shape;875;p51"/>
            <p:cNvCxnSpPr/>
            <p:nvPr/>
          </p:nvCxnSpPr>
          <p:spPr>
            <a:xfrm>
              <a:off x="3867753" y="124015"/>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876" name="Google Shape;876;p51"/>
            <p:cNvCxnSpPr/>
            <p:nvPr/>
          </p:nvCxnSpPr>
          <p:spPr>
            <a:xfrm rot="10800000">
              <a:off x="4157094" y="1170703"/>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77" name="Google Shape;877;p51"/>
            <p:cNvCxnSpPr/>
            <p:nvPr/>
          </p:nvCxnSpPr>
          <p:spPr>
            <a:xfrm>
              <a:off x="4157094" y="124015"/>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878" name="Google Shape;878;p51"/>
            <p:cNvCxnSpPr/>
            <p:nvPr/>
          </p:nvCxnSpPr>
          <p:spPr>
            <a:xfrm rot="10800000">
              <a:off x="4442029" y="1170703"/>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79" name="Google Shape;879;p51"/>
            <p:cNvCxnSpPr/>
            <p:nvPr/>
          </p:nvCxnSpPr>
          <p:spPr>
            <a:xfrm>
              <a:off x="4442029" y="124015"/>
              <a:ext cx="0" cy="10423"/>
            </a:xfrm>
            <a:prstGeom prst="straightConnector1">
              <a:avLst/>
            </a:prstGeom>
            <a:noFill/>
            <a:ln cap="flat" cmpd="sng" w="12700">
              <a:solidFill>
                <a:srgbClr val="000000"/>
              </a:solidFill>
              <a:prstDash val="solid"/>
              <a:round/>
              <a:headEnd len="med" w="med" type="none"/>
              <a:tailEnd len="med" w="med" type="none"/>
            </a:ln>
          </p:spPr>
        </p:cxnSp>
        <p:cxnSp>
          <p:nvCxnSpPr>
            <p:cNvPr id="880" name="Google Shape;880;p51"/>
            <p:cNvCxnSpPr/>
            <p:nvPr/>
          </p:nvCxnSpPr>
          <p:spPr>
            <a:xfrm rot="10800000">
              <a:off x="4737244" y="1170703"/>
              <a:ext cx="0" cy="16378"/>
            </a:xfrm>
            <a:prstGeom prst="straightConnector1">
              <a:avLst/>
            </a:prstGeom>
            <a:noFill/>
            <a:ln cap="flat" cmpd="sng" w="12700">
              <a:solidFill>
                <a:srgbClr val="000000"/>
              </a:solidFill>
              <a:prstDash val="solid"/>
              <a:round/>
              <a:headEnd len="med" w="med" type="none"/>
              <a:tailEnd len="med" w="med" type="none"/>
            </a:ln>
          </p:spPr>
        </p:cxnSp>
        <p:cxnSp>
          <p:nvCxnSpPr>
            <p:cNvPr id="881" name="Google Shape;881;p51"/>
            <p:cNvCxnSpPr/>
            <p:nvPr/>
          </p:nvCxnSpPr>
          <p:spPr>
            <a:xfrm>
              <a:off x="4737244" y="124015"/>
              <a:ext cx="0" cy="10423"/>
            </a:xfrm>
            <a:prstGeom prst="straightConnector1">
              <a:avLst/>
            </a:prstGeom>
            <a:noFill/>
            <a:ln cap="flat" cmpd="sng" w="12700">
              <a:solidFill>
                <a:srgbClr val="000000"/>
              </a:solidFill>
              <a:prstDash val="solid"/>
              <a:round/>
              <a:headEnd len="med" w="med" type="none"/>
              <a:tailEnd len="med" w="med" type="none"/>
            </a:ln>
          </p:spPr>
        </p:cxnSp>
        <p:grpSp>
          <p:nvGrpSpPr>
            <p:cNvPr id="882" name="Google Shape;882;p51"/>
            <p:cNvGrpSpPr/>
            <p:nvPr/>
          </p:nvGrpSpPr>
          <p:grpSpPr>
            <a:xfrm>
              <a:off x="3540871" y="1203458"/>
              <a:ext cx="1226967" cy="129896"/>
              <a:chOff x="3608388" y="1546225"/>
              <a:chExt cx="1326182" cy="138499"/>
            </a:xfrm>
          </p:grpSpPr>
          <p:sp>
            <p:nvSpPr>
              <p:cNvPr id="883" name="Google Shape;883;p51"/>
              <p:cNvSpPr/>
              <p:nvPr/>
            </p:nvSpPr>
            <p:spPr>
              <a:xfrm>
                <a:off x="3608388" y="1546225"/>
                <a:ext cx="102592"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884" name="Google Shape;884;p51"/>
              <p:cNvSpPr/>
              <p:nvPr/>
            </p:nvSpPr>
            <p:spPr>
              <a:xfrm>
                <a:off x="3938588"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885" name="Google Shape;885;p51"/>
              <p:cNvSpPr/>
              <p:nvPr/>
            </p:nvSpPr>
            <p:spPr>
              <a:xfrm>
                <a:off x="4251325"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sp>
            <p:nvSpPr>
              <p:cNvPr id="886" name="Google Shape;886;p51"/>
              <p:cNvSpPr/>
              <p:nvPr/>
            </p:nvSpPr>
            <p:spPr>
              <a:xfrm>
                <a:off x="4557713"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2</a:t>
                </a:r>
                <a:endParaRPr b="0" i="0" sz="900" u="none" cap="none" strike="noStrike">
                  <a:solidFill>
                    <a:schemeClr val="dk1"/>
                  </a:solidFill>
                  <a:latin typeface="Arial"/>
                  <a:ea typeface="Arial"/>
                  <a:cs typeface="Arial"/>
                  <a:sym typeface="Arial"/>
                </a:endParaRPr>
              </a:p>
            </p:txBody>
          </p:sp>
          <p:sp>
            <p:nvSpPr>
              <p:cNvPr id="887" name="Google Shape;887;p51"/>
              <p:cNvSpPr/>
              <p:nvPr/>
            </p:nvSpPr>
            <p:spPr>
              <a:xfrm>
                <a:off x="4870450" y="1546225"/>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3</a:t>
                </a:r>
                <a:endParaRPr b="0" i="0" sz="900" u="none" cap="none" strike="noStrike">
                  <a:solidFill>
                    <a:schemeClr val="dk1"/>
                  </a:solidFill>
                  <a:latin typeface="Arial"/>
                  <a:ea typeface="Arial"/>
                  <a:cs typeface="Arial"/>
                  <a:sym typeface="Arial"/>
                </a:endParaRPr>
              </a:p>
            </p:txBody>
          </p:sp>
        </p:grpSp>
        <p:cxnSp>
          <p:nvCxnSpPr>
            <p:cNvPr id="888" name="Google Shape;888;p51"/>
            <p:cNvCxnSpPr/>
            <p:nvPr/>
          </p:nvCxnSpPr>
          <p:spPr>
            <a:xfrm>
              <a:off x="3591631" y="1187081"/>
              <a:ext cx="10282" cy="0"/>
            </a:xfrm>
            <a:prstGeom prst="straightConnector1">
              <a:avLst/>
            </a:prstGeom>
            <a:noFill/>
            <a:ln cap="flat" cmpd="sng" w="12700">
              <a:solidFill>
                <a:srgbClr val="000000"/>
              </a:solidFill>
              <a:prstDash val="solid"/>
              <a:round/>
              <a:headEnd len="med" w="med" type="none"/>
              <a:tailEnd len="med" w="med" type="none"/>
            </a:ln>
          </p:spPr>
        </p:cxnSp>
        <p:cxnSp>
          <p:nvCxnSpPr>
            <p:cNvPr id="889" name="Google Shape;889;p51"/>
            <p:cNvCxnSpPr/>
            <p:nvPr/>
          </p:nvCxnSpPr>
          <p:spPr>
            <a:xfrm rot="10800000">
              <a:off x="4719619" y="1187081"/>
              <a:ext cx="17625" cy="0"/>
            </a:xfrm>
            <a:prstGeom prst="straightConnector1">
              <a:avLst/>
            </a:prstGeom>
            <a:noFill/>
            <a:ln cap="flat" cmpd="sng" w="12700">
              <a:solidFill>
                <a:srgbClr val="000000"/>
              </a:solidFill>
              <a:prstDash val="solid"/>
              <a:round/>
              <a:headEnd len="med" w="med" type="none"/>
              <a:tailEnd len="med" w="med" type="none"/>
            </a:ln>
          </p:spPr>
        </p:cxnSp>
        <p:cxnSp>
          <p:nvCxnSpPr>
            <p:cNvPr id="890" name="Google Shape;890;p51"/>
            <p:cNvCxnSpPr/>
            <p:nvPr/>
          </p:nvCxnSpPr>
          <p:spPr>
            <a:xfrm>
              <a:off x="3591631" y="920570"/>
              <a:ext cx="10282" cy="0"/>
            </a:xfrm>
            <a:prstGeom prst="straightConnector1">
              <a:avLst/>
            </a:prstGeom>
            <a:noFill/>
            <a:ln cap="flat" cmpd="sng" w="12700">
              <a:solidFill>
                <a:srgbClr val="000000"/>
              </a:solidFill>
              <a:prstDash val="solid"/>
              <a:round/>
              <a:headEnd len="med" w="med" type="none"/>
              <a:tailEnd len="med" w="med" type="none"/>
            </a:ln>
          </p:spPr>
        </p:cxnSp>
        <p:cxnSp>
          <p:nvCxnSpPr>
            <p:cNvPr id="891" name="Google Shape;891;p51"/>
            <p:cNvCxnSpPr/>
            <p:nvPr/>
          </p:nvCxnSpPr>
          <p:spPr>
            <a:xfrm>
              <a:off x="3591631" y="655548"/>
              <a:ext cx="10282" cy="0"/>
            </a:xfrm>
            <a:prstGeom prst="straightConnector1">
              <a:avLst/>
            </a:prstGeom>
            <a:noFill/>
            <a:ln cap="flat" cmpd="sng" w="12700">
              <a:solidFill>
                <a:srgbClr val="000000"/>
              </a:solidFill>
              <a:prstDash val="solid"/>
              <a:round/>
              <a:headEnd len="med" w="med" type="none"/>
              <a:tailEnd len="med" w="med" type="none"/>
            </a:ln>
          </p:spPr>
        </p:cxnSp>
        <p:cxnSp>
          <p:nvCxnSpPr>
            <p:cNvPr id="892" name="Google Shape;892;p51"/>
            <p:cNvCxnSpPr/>
            <p:nvPr/>
          </p:nvCxnSpPr>
          <p:spPr>
            <a:xfrm rot="10800000">
              <a:off x="4719619" y="731520"/>
              <a:ext cx="17625" cy="0"/>
            </a:xfrm>
            <a:prstGeom prst="straightConnector1">
              <a:avLst/>
            </a:prstGeom>
            <a:noFill/>
            <a:ln cap="flat" cmpd="sng" w="12700">
              <a:solidFill>
                <a:srgbClr val="000000"/>
              </a:solidFill>
              <a:prstDash val="solid"/>
              <a:round/>
              <a:headEnd len="med" w="med" type="none"/>
              <a:tailEnd len="med" w="med" type="none"/>
            </a:ln>
          </p:spPr>
        </p:cxnSp>
        <p:cxnSp>
          <p:nvCxnSpPr>
            <p:cNvPr id="893" name="Google Shape;893;p51"/>
            <p:cNvCxnSpPr/>
            <p:nvPr/>
          </p:nvCxnSpPr>
          <p:spPr>
            <a:xfrm>
              <a:off x="3591631" y="389037"/>
              <a:ext cx="10282" cy="0"/>
            </a:xfrm>
            <a:prstGeom prst="straightConnector1">
              <a:avLst/>
            </a:prstGeom>
            <a:noFill/>
            <a:ln cap="flat" cmpd="sng" w="12700">
              <a:solidFill>
                <a:srgbClr val="000000"/>
              </a:solidFill>
              <a:prstDash val="solid"/>
              <a:round/>
              <a:headEnd len="med" w="med" type="none"/>
              <a:tailEnd len="med" w="med" type="none"/>
            </a:ln>
          </p:spPr>
        </p:cxnSp>
        <p:cxnSp>
          <p:nvCxnSpPr>
            <p:cNvPr id="894" name="Google Shape;894;p51"/>
            <p:cNvCxnSpPr/>
            <p:nvPr/>
          </p:nvCxnSpPr>
          <p:spPr>
            <a:xfrm rot="10800000">
              <a:off x="4719619" y="265176"/>
              <a:ext cx="17625" cy="0"/>
            </a:xfrm>
            <a:prstGeom prst="straightConnector1">
              <a:avLst/>
            </a:prstGeom>
            <a:noFill/>
            <a:ln cap="flat" cmpd="sng" w="12700">
              <a:solidFill>
                <a:srgbClr val="000000"/>
              </a:solidFill>
              <a:prstDash val="solid"/>
              <a:round/>
              <a:headEnd len="med" w="med" type="none"/>
              <a:tailEnd len="med" w="med" type="none"/>
            </a:ln>
          </p:spPr>
        </p:cxnSp>
        <p:cxnSp>
          <p:nvCxnSpPr>
            <p:cNvPr id="895" name="Google Shape;895;p51"/>
            <p:cNvCxnSpPr/>
            <p:nvPr/>
          </p:nvCxnSpPr>
          <p:spPr>
            <a:xfrm>
              <a:off x="3591631" y="124015"/>
              <a:ext cx="10282" cy="0"/>
            </a:xfrm>
            <a:prstGeom prst="straightConnector1">
              <a:avLst/>
            </a:prstGeom>
            <a:noFill/>
            <a:ln cap="flat" cmpd="sng" w="12700">
              <a:solidFill>
                <a:srgbClr val="000000"/>
              </a:solidFill>
              <a:prstDash val="solid"/>
              <a:round/>
              <a:headEnd len="med" w="med" type="none"/>
              <a:tailEnd len="med" w="med" type="none"/>
            </a:ln>
          </p:spPr>
        </p:cxnSp>
        <p:cxnSp>
          <p:nvCxnSpPr>
            <p:cNvPr id="896" name="Google Shape;896;p51"/>
            <p:cNvCxnSpPr/>
            <p:nvPr/>
          </p:nvCxnSpPr>
          <p:spPr>
            <a:xfrm rot="10800000">
              <a:off x="4719619" y="124015"/>
              <a:ext cx="17625" cy="0"/>
            </a:xfrm>
            <a:prstGeom prst="straightConnector1">
              <a:avLst/>
            </a:prstGeom>
            <a:noFill/>
            <a:ln cap="flat" cmpd="sng" w="12700">
              <a:solidFill>
                <a:srgbClr val="000000"/>
              </a:solidFill>
              <a:prstDash val="solid"/>
              <a:round/>
              <a:headEnd len="med" w="med" type="none"/>
              <a:tailEnd len="med" w="med" type="none"/>
            </a:ln>
          </p:spPr>
        </p:cxnSp>
        <p:grpSp>
          <p:nvGrpSpPr>
            <p:cNvPr id="897" name="Google Shape;897;p51"/>
            <p:cNvGrpSpPr/>
            <p:nvPr/>
          </p:nvGrpSpPr>
          <p:grpSpPr>
            <a:xfrm>
              <a:off x="3352800" y="61119"/>
              <a:ext cx="207631" cy="1192961"/>
              <a:chOff x="3478213" y="347663"/>
              <a:chExt cx="224420" cy="1271974"/>
            </a:xfrm>
          </p:grpSpPr>
          <p:sp>
            <p:nvSpPr>
              <p:cNvPr id="898" name="Google Shape;898;p51"/>
              <p:cNvSpPr/>
              <p:nvPr/>
            </p:nvSpPr>
            <p:spPr>
              <a:xfrm>
                <a:off x="3584575" y="1481138"/>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899" name="Google Shape;899;p51"/>
              <p:cNvSpPr/>
              <p:nvPr/>
            </p:nvSpPr>
            <p:spPr>
              <a:xfrm>
                <a:off x="3478213" y="914400"/>
                <a:ext cx="2244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0.01</a:t>
                </a:r>
                <a:endParaRPr b="0" i="0" sz="900" u="none" cap="none" strike="noStrike">
                  <a:solidFill>
                    <a:schemeClr val="dk1"/>
                  </a:solidFill>
                  <a:latin typeface="Arial"/>
                  <a:ea typeface="Arial"/>
                  <a:cs typeface="Arial"/>
                  <a:sym typeface="Arial"/>
                </a:endParaRPr>
              </a:p>
            </p:txBody>
          </p:sp>
          <p:sp>
            <p:nvSpPr>
              <p:cNvPr id="900" name="Google Shape;900;p51"/>
              <p:cNvSpPr/>
              <p:nvPr/>
            </p:nvSpPr>
            <p:spPr>
              <a:xfrm>
                <a:off x="3478213" y="347663"/>
                <a:ext cx="2244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0.02</a:t>
                </a:r>
                <a:endParaRPr b="0" i="0" sz="900" u="none" cap="none" strike="noStrike">
                  <a:solidFill>
                    <a:schemeClr val="dk1"/>
                  </a:solidFill>
                  <a:latin typeface="Arial"/>
                  <a:ea typeface="Arial"/>
                  <a:cs typeface="Arial"/>
                  <a:sym typeface="Arial"/>
                </a:endParaRPr>
              </a:p>
            </p:txBody>
          </p:sp>
        </p:grpSp>
        <p:sp>
          <p:nvSpPr>
            <p:cNvPr id="901" name="Google Shape;901;p51"/>
            <p:cNvSpPr/>
            <p:nvPr/>
          </p:nvSpPr>
          <p:spPr>
            <a:xfrm>
              <a:off x="3867753" y="782104"/>
              <a:ext cx="633025" cy="272467"/>
            </a:xfrm>
            <a:custGeom>
              <a:pathLst>
                <a:path extrusionOk="0" h="183" w="431">
                  <a:moveTo>
                    <a:pt x="0" y="183"/>
                  </a:moveTo>
                  <a:lnTo>
                    <a:pt x="19" y="116"/>
                  </a:lnTo>
                  <a:lnTo>
                    <a:pt x="41" y="123"/>
                  </a:lnTo>
                  <a:lnTo>
                    <a:pt x="60" y="130"/>
                  </a:lnTo>
                  <a:lnTo>
                    <a:pt x="78" y="138"/>
                  </a:lnTo>
                  <a:lnTo>
                    <a:pt x="97" y="138"/>
                  </a:lnTo>
                  <a:lnTo>
                    <a:pt x="78" y="145"/>
                  </a:lnTo>
                  <a:lnTo>
                    <a:pt x="60" y="142"/>
                  </a:lnTo>
                  <a:lnTo>
                    <a:pt x="41" y="130"/>
                  </a:lnTo>
                  <a:lnTo>
                    <a:pt x="19" y="123"/>
                  </a:lnTo>
                  <a:lnTo>
                    <a:pt x="0" y="119"/>
                  </a:lnTo>
                  <a:lnTo>
                    <a:pt x="0" y="123"/>
                  </a:lnTo>
                  <a:lnTo>
                    <a:pt x="19" y="123"/>
                  </a:lnTo>
                  <a:lnTo>
                    <a:pt x="41" y="119"/>
                  </a:lnTo>
                  <a:lnTo>
                    <a:pt x="60" y="138"/>
                  </a:lnTo>
                  <a:lnTo>
                    <a:pt x="78" y="130"/>
                  </a:lnTo>
                  <a:lnTo>
                    <a:pt x="97" y="138"/>
                  </a:lnTo>
                  <a:lnTo>
                    <a:pt x="119" y="138"/>
                  </a:lnTo>
                  <a:lnTo>
                    <a:pt x="138" y="138"/>
                  </a:lnTo>
                  <a:lnTo>
                    <a:pt x="156" y="134"/>
                  </a:lnTo>
                  <a:lnTo>
                    <a:pt x="175" y="142"/>
                  </a:lnTo>
                  <a:lnTo>
                    <a:pt x="197" y="130"/>
                  </a:lnTo>
                  <a:lnTo>
                    <a:pt x="216" y="127"/>
                  </a:lnTo>
                  <a:lnTo>
                    <a:pt x="197" y="138"/>
                  </a:lnTo>
                  <a:lnTo>
                    <a:pt x="175" y="127"/>
                  </a:lnTo>
                  <a:lnTo>
                    <a:pt x="156" y="134"/>
                  </a:lnTo>
                  <a:lnTo>
                    <a:pt x="138" y="130"/>
                  </a:lnTo>
                  <a:lnTo>
                    <a:pt x="119" y="134"/>
                  </a:lnTo>
                  <a:lnTo>
                    <a:pt x="97" y="134"/>
                  </a:lnTo>
                  <a:lnTo>
                    <a:pt x="78" y="130"/>
                  </a:lnTo>
                  <a:lnTo>
                    <a:pt x="60" y="127"/>
                  </a:lnTo>
                  <a:lnTo>
                    <a:pt x="41" y="130"/>
                  </a:lnTo>
                  <a:lnTo>
                    <a:pt x="19" y="130"/>
                  </a:lnTo>
                  <a:lnTo>
                    <a:pt x="0" y="112"/>
                  </a:lnTo>
                  <a:lnTo>
                    <a:pt x="0" y="123"/>
                  </a:lnTo>
                  <a:lnTo>
                    <a:pt x="19" y="123"/>
                  </a:lnTo>
                  <a:lnTo>
                    <a:pt x="41" y="123"/>
                  </a:lnTo>
                  <a:lnTo>
                    <a:pt x="60" y="127"/>
                  </a:lnTo>
                  <a:lnTo>
                    <a:pt x="78" y="123"/>
                  </a:lnTo>
                  <a:lnTo>
                    <a:pt x="97" y="134"/>
                  </a:lnTo>
                  <a:lnTo>
                    <a:pt x="119" y="134"/>
                  </a:lnTo>
                  <a:lnTo>
                    <a:pt x="138" y="127"/>
                  </a:lnTo>
                  <a:lnTo>
                    <a:pt x="156" y="134"/>
                  </a:lnTo>
                  <a:lnTo>
                    <a:pt x="175" y="138"/>
                  </a:lnTo>
                  <a:lnTo>
                    <a:pt x="197" y="123"/>
                  </a:lnTo>
                  <a:lnTo>
                    <a:pt x="216" y="119"/>
                  </a:lnTo>
                  <a:lnTo>
                    <a:pt x="234" y="119"/>
                  </a:lnTo>
                  <a:lnTo>
                    <a:pt x="253" y="112"/>
                  </a:lnTo>
                  <a:lnTo>
                    <a:pt x="275" y="108"/>
                  </a:lnTo>
                  <a:lnTo>
                    <a:pt x="294" y="104"/>
                  </a:lnTo>
                  <a:lnTo>
                    <a:pt x="275" y="108"/>
                  </a:lnTo>
                  <a:lnTo>
                    <a:pt x="253" y="112"/>
                  </a:lnTo>
                  <a:lnTo>
                    <a:pt x="234" y="116"/>
                  </a:lnTo>
                  <a:lnTo>
                    <a:pt x="216" y="108"/>
                  </a:lnTo>
                  <a:lnTo>
                    <a:pt x="197" y="116"/>
                  </a:lnTo>
                  <a:lnTo>
                    <a:pt x="175" y="116"/>
                  </a:lnTo>
                  <a:lnTo>
                    <a:pt x="156" y="130"/>
                  </a:lnTo>
                  <a:lnTo>
                    <a:pt x="138" y="127"/>
                  </a:lnTo>
                  <a:lnTo>
                    <a:pt x="119" y="123"/>
                  </a:lnTo>
                  <a:lnTo>
                    <a:pt x="97" y="127"/>
                  </a:lnTo>
                  <a:lnTo>
                    <a:pt x="78" y="130"/>
                  </a:lnTo>
                  <a:lnTo>
                    <a:pt x="60" y="134"/>
                  </a:lnTo>
                  <a:lnTo>
                    <a:pt x="41" y="127"/>
                  </a:lnTo>
                  <a:lnTo>
                    <a:pt x="19" y="130"/>
                  </a:lnTo>
                  <a:lnTo>
                    <a:pt x="0" y="119"/>
                  </a:lnTo>
                  <a:lnTo>
                    <a:pt x="19" y="123"/>
                  </a:lnTo>
                  <a:lnTo>
                    <a:pt x="41" y="123"/>
                  </a:lnTo>
                  <a:lnTo>
                    <a:pt x="60" y="127"/>
                  </a:lnTo>
                  <a:lnTo>
                    <a:pt x="78" y="116"/>
                  </a:lnTo>
                  <a:lnTo>
                    <a:pt x="97" y="119"/>
                  </a:lnTo>
                  <a:lnTo>
                    <a:pt x="119" y="116"/>
                  </a:lnTo>
                  <a:lnTo>
                    <a:pt x="138" y="116"/>
                  </a:lnTo>
                  <a:lnTo>
                    <a:pt x="156" y="112"/>
                  </a:lnTo>
                  <a:lnTo>
                    <a:pt x="175" y="112"/>
                  </a:lnTo>
                  <a:lnTo>
                    <a:pt x="197" y="104"/>
                  </a:lnTo>
                  <a:lnTo>
                    <a:pt x="216" y="112"/>
                  </a:lnTo>
                  <a:lnTo>
                    <a:pt x="234" y="104"/>
                  </a:lnTo>
                  <a:lnTo>
                    <a:pt x="253" y="93"/>
                  </a:lnTo>
                  <a:lnTo>
                    <a:pt x="275" y="97"/>
                  </a:lnTo>
                  <a:lnTo>
                    <a:pt x="294" y="86"/>
                  </a:lnTo>
                  <a:lnTo>
                    <a:pt x="312" y="75"/>
                  </a:lnTo>
                  <a:lnTo>
                    <a:pt x="331" y="64"/>
                  </a:lnTo>
                  <a:lnTo>
                    <a:pt x="350" y="67"/>
                  </a:lnTo>
                  <a:lnTo>
                    <a:pt x="372" y="45"/>
                  </a:lnTo>
                  <a:lnTo>
                    <a:pt x="391" y="49"/>
                  </a:lnTo>
                  <a:lnTo>
                    <a:pt x="372" y="52"/>
                  </a:lnTo>
                  <a:lnTo>
                    <a:pt x="350" y="56"/>
                  </a:lnTo>
                  <a:lnTo>
                    <a:pt x="331" y="60"/>
                  </a:lnTo>
                  <a:lnTo>
                    <a:pt x="312" y="71"/>
                  </a:lnTo>
                  <a:lnTo>
                    <a:pt x="294" y="82"/>
                  </a:lnTo>
                  <a:lnTo>
                    <a:pt x="275" y="93"/>
                  </a:lnTo>
                  <a:lnTo>
                    <a:pt x="253" y="90"/>
                  </a:lnTo>
                  <a:lnTo>
                    <a:pt x="234" y="101"/>
                  </a:lnTo>
                  <a:lnTo>
                    <a:pt x="216" y="101"/>
                  </a:lnTo>
                  <a:lnTo>
                    <a:pt x="197" y="112"/>
                  </a:lnTo>
                  <a:lnTo>
                    <a:pt x="175" y="112"/>
                  </a:lnTo>
                  <a:lnTo>
                    <a:pt x="156" y="112"/>
                  </a:lnTo>
                  <a:lnTo>
                    <a:pt x="138" y="119"/>
                  </a:lnTo>
                  <a:lnTo>
                    <a:pt x="119" y="123"/>
                  </a:lnTo>
                  <a:lnTo>
                    <a:pt x="97" y="127"/>
                  </a:lnTo>
                  <a:lnTo>
                    <a:pt x="78" y="127"/>
                  </a:lnTo>
                  <a:lnTo>
                    <a:pt x="60" y="130"/>
                  </a:lnTo>
                  <a:lnTo>
                    <a:pt x="41" y="134"/>
                  </a:lnTo>
                  <a:lnTo>
                    <a:pt x="19" y="127"/>
                  </a:lnTo>
                  <a:lnTo>
                    <a:pt x="0" y="112"/>
                  </a:lnTo>
                  <a:lnTo>
                    <a:pt x="0" y="119"/>
                  </a:lnTo>
                  <a:lnTo>
                    <a:pt x="19" y="123"/>
                  </a:lnTo>
                  <a:lnTo>
                    <a:pt x="41" y="127"/>
                  </a:lnTo>
                  <a:lnTo>
                    <a:pt x="60" y="119"/>
                  </a:lnTo>
                  <a:lnTo>
                    <a:pt x="78" y="127"/>
                  </a:lnTo>
                  <a:lnTo>
                    <a:pt x="97" y="119"/>
                  </a:lnTo>
                  <a:lnTo>
                    <a:pt x="119" y="123"/>
                  </a:lnTo>
                  <a:lnTo>
                    <a:pt x="138" y="112"/>
                  </a:lnTo>
                  <a:lnTo>
                    <a:pt x="156" y="108"/>
                  </a:lnTo>
                  <a:lnTo>
                    <a:pt x="175" y="101"/>
                  </a:lnTo>
                  <a:lnTo>
                    <a:pt x="197" y="93"/>
                  </a:lnTo>
                  <a:lnTo>
                    <a:pt x="216" y="93"/>
                  </a:lnTo>
                  <a:lnTo>
                    <a:pt x="234" y="93"/>
                  </a:lnTo>
                  <a:lnTo>
                    <a:pt x="253" y="97"/>
                  </a:lnTo>
                  <a:lnTo>
                    <a:pt x="275" y="78"/>
                  </a:lnTo>
                  <a:lnTo>
                    <a:pt x="294" y="78"/>
                  </a:lnTo>
                  <a:lnTo>
                    <a:pt x="312" y="71"/>
                  </a:lnTo>
                  <a:lnTo>
                    <a:pt x="331" y="60"/>
                  </a:lnTo>
                  <a:lnTo>
                    <a:pt x="350" y="49"/>
                  </a:lnTo>
                  <a:lnTo>
                    <a:pt x="372" y="60"/>
                  </a:lnTo>
                  <a:lnTo>
                    <a:pt x="391" y="30"/>
                  </a:lnTo>
                  <a:lnTo>
                    <a:pt x="409" y="30"/>
                  </a:lnTo>
                  <a:lnTo>
                    <a:pt x="431" y="0"/>
                  </a:lnTo>
                </a:path>
              </a:pathLst>
            </a:custGeom>
            <a:noFill/>
            <a:ln cap="flat" cmpd="sng" w="12700">
              <a:solidFill>
                <a:srgbClr val="0099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902" name="Google Shape;902;p51"/>
            <p:cNvSpPr/>
            <p:nvPr/>
          </p:nvSpPr>
          <p:spPr>
            <a:xfrm>
              <a:off x="3867753" y="207393"/>
              <a:ext cx="863616" cy="847178"/>
            </a:xfrm>
            <a:custGeom>
              <a:pathLst>
                <a:path extrusionOk="0" h="569" w="588">
                  <a:moveTo>
                    <a:pt x="431" y="386"/>
                  </a:moveTo>
                  <a:lnTo>
                    <a:pt x="450" y="360"/>
                  </a:lnTo>
                  <a:lnTo>
                    <a:pt x="469" y="327"/>
                  </a:lnTo>
                  <a:lnTo>
                    <a:pt x="487" y="260"/>
                  </a:lnTo>
                  <a:lnTo>
                    <a:pt x="469" y="305"/>
                  </a:lnTo>
                  <a:lnTo>
                    <a:pt x="450" y="338"/>
                  </a:lnTo>
                  <a:lnTo>
                    <a:pt x="431" y="368"/>
                  </a:lnTo>
                  <a:lnTo>
                    <a:pt x="409" y="386"/>
                  </a:lnTo>
                  <a:lnTo>
                    <a:pt x="391" y="390"/>
                  </a:lnTo>
                  <a:lnTo>
                    <a:pt x="372" y="424"/>
                  </a:lnTo>
                  <a:lnTo>
                    <a:pt x="350" y="427"/>
                  </a:lnTo>
                  <a:lnTo>
                    <a:pt x="331" y="431"/>
                  </a:lnTo>
                  <a:lnTo>
                    <a:pt x="312" y="442"/>
                  </a:lnTo>
                  <a:lnTo>
                    <a:pt x="294" y="457"/>
                  </a:lnTo>
                  <a:lnTo>
                    <a:pt x="275" y="468"/>
                  </a:lnTo>
                  <a:lnTo>
                    <a:pt x="253" y="476"/>
                  </a:lnTo>
                  <a:lnTo>
                    <a:pt x="234" y="468"/>
                  </a:lnTo>
                  <a:lnTo>
                    <a:pt x="216" y="483"/>
                  </a:lnTo>
                  <a:lnTo>
                    <a:pt x="197" y="490"/>
                  </a:lnTo>
                  <a:lnTo>
                    <a:pt x="175" y="494"/>
                  </a:lnTo>
                  <a:lnTo>
                    <a:pt x="156" y="494"/>
                  </a:lnTo>
                  <a:lnTo>
                    <a:pt x="138" y="505"/>
                  </a:lnTo>
                  <a:lnTo>
                    <a:pt x="119" y="505"/>
                  </a:lnTo>
                  <a:lnTo>
                    <a:pt x="97" y="509"/>
                  </a:lnTo>
                  <a:lnTo>
                    <a:pt x="78" y="516"/>
                  </a:lnTo>
                  <a:lnTo>
                    <a:pt x="60" y="509"/>
                  </a:lnTo>
                  <a:lnTo>
                    <a:pt x="41" y="513"/>
                  </a:lnTo>
                  <a:lnTo>
                    <a:pt x="19" y="513"/>
                  </a:lnTo>
                  <a:lnTo>
                    <a:pt x="0" y="509"/>
                  </a:lnTo>
                  <a:lnTo>
                    <a:pt x="0" y="505"/>
                  </a:lnTo>
                  <a:lnTo>
                    <a:pt x="19" y="513"/>
                  </a:lnTo>
                  <a:lnTo>
                    <a:pt x="41" y="513"/>
                  </a:lnTo>
                  <a:lnTo>
                    <a:pt x="60" y="505"/>
                  </a:lnTo>
                  <a:lnTo>
                    <a:pt x="78" y="505"/>
                  </a:lnTo>
                  <a:lnTo>
                    <a:pt x="97" y="509"/>
                  </a:lnTo>
                  <a:lnTo>
                    <a:pt x="119" y="509"/>
                  </a:lnTo>
                  <a:lnTo>
                    <a:pt x="138" y="505"/>
                  </a:lnTo>
                  <a:lnTo>
                    <a:pt x="156" y="502"/>
                  </a:lnTo>
                  <a:lnTo>
                    <a:pt x="175" y="498"/>
                  </a:lnTo>
                  <a:lnTo>
                    <a:pt x="197" y="494"/>
                  </a:lnTo>
                  <a:lnTo>
                    <a:pt x="216" y="498"/>
                  </a:lnTo>
                  <a:lnTo>
                    <a:pt x="234" y="494"/>
                  </a:lnTo>
                  <a:lnTo>
                    <a:pt x="253" y="487"/>
                  </a:lnTo>
                  <a:lnTo>
                    <a:pt x="275" y="494"/>
                  </a:lnTo>
                  <a:lnTo>
                    <a:pt x="294" y="483"/>
                  </a:lnTo>
                  <a:lnTo>
                    <a:pt x="312" y="487"/>
                  </a:lnTo>
                  <a:lnTo>
                    <a:pt x="331" y="483"/>
                  </a:lnTo>
                  <a:lnTo>
                    <a:pt x="350" y="498"/>
                  </a:lnTo>
                  <a:lnTo>
                    <a:pt x="372" y="490"/>
                  </a:lnTo>
                  <a:lnTo>
                    <a:pt x="391" y="476"/>
                  </a:lnTo>
                  <a:lnTo>
                    <a:pt x="409" y="468"/>
                  </a:lnTo>
                  <a:lnTo>
                    <a:pt x="431" y="427"/>
                  </a:lnTo>
                  <a:lnTo>
                    <a:pt x="450" y="409"/>
                  </a:lnTo>
                  <a:lnTo>
                    <a:pt x="469" y="379"/>
                  </a:lnTo>
                  <a:lnTo>
                    <a:pt x="487" y="331"/>
                  </a:lnTo>
                  <a:lnTo>
                    <a:pt x="506" y="301"/>
                  </a:lnTo>
                  <a:lnTo>
                    <a:pt x="528" y="245"/>
                  </a:lnTo>
                  <a:lnTo>
                    <a:pt x="547" y="186"/>
                  </a:lnTo>
                  <a:lnTo>
                    <a:pt x="565" y="130"/>
                  </a:lnTo>
                  <a:lnTo>
                    <a:pt x="588" y="0"/>
                  </a:lnTo>
                  <a:lnTo>
                    <a:pt x="565" y="82"/>
                  </a:lnTo>
                  <a:lnTo>
                    <a:pt x="547" y="178"/>
                  </a:lnTo>
                  <a:lnTo>
                    <a:pt x="528" y="223"/>
                  </a:lnTo>
                  <a:lnTo>
                    <a:pt x="506" y="256"/>
                  </a:lnTo>
                  <a:lnTo>
                    <a:pt x="487" y="290"/>
                  </a:lnTo>
                  <a:lnTo>
                    <a:pt x="469" y="390"/>
                  </a:lnTo>
                  <a:lnTo>
                    <a:pt x="450" y="405"/>
                  </a:lnTo>
                  <a:lnTo>
                    <a:pt x="431" y="409"/>
                  </a:lnTo>
                  <a:lnTo>
                    <a:pt x="409" y="435"/>
                  </a:lnTo>
                  <a:lnTo>
                    <a:pt x="391" y="438"/>
                  </a:lnTo>
                  <a:lnTo>
                    <a:pt x="372" y="479"/>
                  </a:lnTo>
                  <a:lnTo>
                    <a:pt x="350" y="472"/>
                  </a:lnTo>
                  <a:lnTo>
                    <a:pt x="331" y="494"/>
                  </a:lnTo>
                  <a:lnTo>
                    <a:pt x="312" y="498"/>
                  </a:lnTo>
                  <a:lnTo>
                    <a:pt x="294" y="505"/>
                  </a:lnTo>
                  <a:lnTo>
                    <a:pt x="275" y="505"/>
                  </a:lnTo>
                  <a:lnTo>
                    <a:pt x="253" y="516"/>
                  </a:lnTo>
                  <a:lnTo>
                    <a:pt x="234" y="516"/>
                  </a:lnTo>
                  <a:lnTo>
                    <a:pt x="216" y="524"/>
                  </a:lnTo>
                  <a:lnTo>
                    <a:pt x="197" y="520"/>
                  </a:lnTo>
                  <a:lnTo>
                    <a:pt x="175" y="513"/>
                  </a:lnTo>
                  <a:lnTo>
                    <a:pt x="156" y="516"/>
                  </a:lnTo>
                  <a:lnTo>
                    <a:pt x="138" y="516"/>
                  </a:lnTo>
                  <a:lnTo>
                    <a:pt x="119" y="509"/>
                  </a:lnTo>
                  <a:lnTo>
                    <a:pt x="97" y="513"/>
                  </a:lnTo>
                  <a:lnTo>
                    <a:pt x="78" y="516"/>
                  </a:lnTo>
                  <a:lnTo>
                    <a:pt x="60" y="516"/>
                  </a:lnTo>
                  <a:lnTo>
                    <a:pt x="41" y="520"/>
                  </a:lnTo>
                  <a:lnTo>
                    <a:pt x="19" y="513"/>
                  </a:lnTo>
                  <a:lnTo>
                    <a:pt x="0" y="569"/>
                  </a:lnTo>
                </a:path>
              </a:pathLst>
            </a:custGeom>
            <a:noFill/>
            <a:ln cap="flat" cmpd="sng" w="12700">
              <a:solidFill>
                <a:srgbClr val="0099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903" name="Google Shape;903;p51"/>
            <p:cNvSpPr/>
            <p:nvPr/>
          </p:nvSpPr>
          <p:spPr>
            <a:xfrm>
              <a:off x="3864964" y="1338876"/>
              <a:ext cx="652554" cy="1587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Voltage (V)</a:t>
              </a:r>
              <a:endParaRPr b="0" i="0" sz="1100" u="none" cap="none" strike="noStrike">
                <a:solidFill>
                  <a:schemeClr val="dk1"/>
                </a:solidFill>
                <a:latin typeface="Arial"/>
                <a:ea typeface="Arial"/>
                <a:cs typeface="Arial"/>
                <a:sym typeface="Arial"/>
              </a:endParaRPr>
            </a:p>
          </p:txBody>
        </p:sp>
        <p:sp>
          <p:nvSpPr>
            <p:cNvPr id="904" name="Google Shape;904;p51"/>
            <p:cNvSpPr txBox="1"/>
            <p:nvPr/>
          </p:nvSpPr>
          <p:spPr>
            <a:xfrm>
              <a:off x="3875175" y="366157"/>
              <a:ext cx="28405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3</a:t>
              </a:r>
              <a:endParaRPr/>
            </a:p>
          </p:txBody>
        </p:sp>
        <p:sp>
          <p:nvSpPr>
            <p:cNvPr id="905" name="Google Shape;905;p51"/>
            <p:cNvSpPr/>
            <p:nvPr/>
          </p:nvSpPr>
          <p:spPr>
            <a:xfrm>
              <a:off x="3878262" y="789094"/>
              <a:ext cx="859914" cy="368300"/>
            </a:xfrm>
            <a:custGeom>
              <a:pathLst>
                <a:path extrusionOk="0" h="232" w="581">
                  <a:moveTo>
                    <a:pt x="0" y="213"/>
                  </a:moveTo>
                  <a:lnTo>
                    <a:pt x="19" y="187"/>
                  </a:lnTo>
                  <a:lnTo>
                    <a:pt x="39" y="174"/>
                  </a:lnTo>
                  <a:lnTo>
                    <a:pt x="58" y="161"/>
                  </a:lnTo>
                  <a:lnTo>
                    <a:pt x="77" y="148"/>
                  </a:lnTo>
                  <a:lnTo>
                    <a:pt x="97" y="142"/>
                  </a:lnTo>
                  <a:lnTo>
                    <a:pt x="116" y="129"/>
                  </a:lnTo>
                  <a:lnTo>
                    <a:pt x="136" y="123"/>
                  </a:lnTo>
                  <a:lnTo>
                    <a:pt x="155" y="123"/>
                  </a:lnTo>
                  <a:lnTo>
                    <a:pt x="168" y="116"/>
                  </a:lnTo>
                  <a:lnTo>
                    <a:pt x="194" y="110"/>
                  </a:lnTo>
                  <a:lnTo>
                    <a:pt x="213" y="110"/>
                  </a:lnTo>
                  <a:lnTo>
                    <a:pt x="194" y="148"/>
                  </a:lnTo>
                  <a:lnTo>
                    <a:pt x="168" y="174"/>
                  </a:lnTo>
                  <a:lnTo>
                    <a:pt x="155" y="187"/>
                  </a:lnTo>
                  <a:lnTo>
                    <a:pt x="136" y="194"/>
                  </a:lnTo>
                  <a:lnTo>
                    <a:pt x="116" y="200"/>
                  </a:lnTo>
                  <a:lnTo>
                    <a:pt x="97" y="200"/>
                  </a:lnTo>
                  <a:lnTo>
                    <a:pt x="77" y="207"/>
                  </a:lnTo>
                  <a:lnTo>
                    <a:pt x="58" y="213"/>
                  </a:lnTo>
                  <a:lnTo>
                    <a:pt x="39" y="213"/>
                  </a:lnTo>
                  <a:lnTo>
                    <a:pt x="19" y="213"/>
                  </a:lnTo>
                  <a:lnTo>
                    <a:pt x="0" y="213"/>
                  </a:lnTo>
                  <a:lnTo>
                    <a:pt x="0" y="219"/>
                  </a:lnTo>
                  <a:lnTo>
                    <a:pt x="19" y="207"/>
                  </a:lnTo>
                  <a:lnTo>
                    <a:pt x="39" y="187"/>
                  </a:lnTo>
                  <a:lnTo>
                    <a:pt x="58" y="174"/>
                  </a:lnTo>
                  <a:lnTo>
                    <a:pt x="77" y="161"/>
                  </a:lnTo>
                  <a:lnTo>
                    <a:pt x="97" y="148"/>
                  </a:lnTo>
                  <a:lnTo>
                    <a:pt x="116" y="136"/>
                  </a:lnTo>
                  <a:lnTo>
                    <a:pt x="136" y="129"/>
                  </a:lnTo>
                  <a:lnTo>
                    <a:pt x="155" y="123"/>
                  </a:lnTo>
                  <a:lnTo>
                    <a:pt x="168" y="123"/>
                  </a:lnTo>
                  <a:lnTo>
                    <a:pt x="194" y="116"/>
                  </a:lnTo>
                  <a:lnTo>
                    <a:pt x="213" y="110"/>
                  </a:lnTo>
                  <a:lnTo>
                    <a:pt x="232" y="110"/>
                  </a:lnTo>
                  <a:lnTo>
                    <a:pt x="245" y="110"/>
                  </a:lnTo>
                  <a:lnTo>
                    <a:pt x="271" y="103"/>
                  </a:lnTo>
                  <a:lnTo>
                    <a:pt x="290" y="103"/>
                  </a:lnTo>
                  <a:lnTo>
                    <a:pt x="310" y="110"/>
                  </a:lnTo>
                  <a:lnTo>
                    <a:pt x="329" y="103"/>
                  </a:lnTo>
                  <a:lnTo>
                    <a:pt x="342" y="103"/>
                  </a:lnTo>
                  <a:lnTo>
                    <a:pt x="368" y="103"/>
                  </a:lnTo>
                  <a:lnTo>
                    <a:pt x="387" y="97"/>
                  </a:lnTo>
                  <a:lnTo>
                    <a:pt x="368" y="142"/>
                  </a:lnTo>
                  <a:lnTo>
                    <a:pt x="342" y="168"/>
                  </a:lnTo>
                  <a:lnTo>
                    <a:pt x="329" y="187"/>
                  </a:lnTo>
                  <a:lnTo>
                    <a:pt x="310" y="194"/>
                  </a:lnTo>
                  <a:lnTo>
                    <a:pt x="290" y="200"/>
                  </a:lnTo>
                  <a:lnTo>
                    <a:pt x="271" y="207"/>
                  </a:lnTo>
                  <a:lnTo>
                    <a:pt x="245" y="207"/>
                  </a:lnTo>
                  <a:lnTo>
                    <a:pt x="232" y="207"/>
                  </a:lnTo>
                  <a:lnTo>
                    <a:pt x="213" y="200"/>
                  </a:lnTo>
                  <a:lnTo>
                    <a:pt x="194" y="200"/>
                  </a:lnTo>
                  <a:lnTo>
                    <a:pt x="168" y="200"/>
                  </a:lnTo>
                  <a:lnTo>
                    <a:pt x="155" y="200"/>
                  </a:lnTo>
                  <a:lnTo>
                    <a:pt x="136" y="200"/>
                  </a:lnTo>
                  <a:lnTo>
                    <a:pt x="116" y="194"/>
                  </a:lnTo>
                  <a:lnTo>
                    <a:pt x="97" y="200"/>
                  </a:lnTo>
                  <a:lnTo>
                    <a:pt x="77" y="200"/>
                  </a:lnTo>
                  <a:lnTo>
                    <a:pt x="58" y="207"/>
                  </a:lnTo>
                  <a:lnTo>
                    <a:pt x="39" y="213"/>
                  </a:lnTo>
                  <a:lnTo>
                    <a:pt x="19" y="213"/>
                  </a:lnTo>
                  <a:lnTo>
                    <a:pt x="0" y="213"/>
                  </a:lnTo>
                  <a:lnTo>
                    <a:pt x="0" y="219"/>
                  </a:lnTo>
                  <a:lnTo>
                    <a:pt x="19" y="213"/>
                  </a:lnTo>
                  <a:lnTo>
                    <a:pt x="39" y="194"/>
                  </a:lnTo>
                  <a:lnTo>
                    <a:pt x="58" y="181"/>
                  </a:lnTo>
                  <a:lnTo>
                    <a:pt x="77" y="161"/>
                  </a:lnTo>
                  <a:lnTo>
                    <a:pt x="97" y="148"/>
                  </a:lnTo>
                  <a:lnTo>
                    <a:pt x="116" y="142"/>
                  </a:lnTo>
                  <a:lnTo>
                    <a:pt x="136" y="136"/>
                  </a:lnTo>
                  <a:lnTo>
                    <a:pt x="155" y="129"/>
                  </a:lnTo>
                  <a:lnTo>
                    <a:pt x="168" y="129"/>
                  </a:lnTo>
                  <a:lnTo>
                    <a:pt x="194" y="129"/>
                  </a:lnTo>
                  <a:lnTo>
                    <a:pt x="213" y="123"/>
                  </a:lnTo>
                  <a:lnTo>
                    <a:pt x="232" y="123"/>
                  </a:lnTo>
                  <a:lnTo>
                    <a:pt x="245" y="123"/>
                  </a:lnTo>
                  <a:lnTo>
                    <a:pt x="271" y="123"/>
                  </a:lnTo>
                  <a:lnTo>
                    <a:pt x="290" y="123"/>
                  </a:lnTo>
                  <a:lnTo>
                    <a:pt x="310" y="123"/>
                  </a:lnTo>
                  <a:lnTo>
                    <a:pt x="329" y="123"/>
                  </a:lnTo>
                  <a:lnTo>
                    <a:pt x="342" y="123"/>
                  </a:lnTo>
                  <a:lnTo>
                    <a:pt x="368" y="123"/>
                  </a:lnTo>
                  <a:lnTo>
                    <a:pt x="387" y="123"/>
                  </a:lnTo>
                  <a:lnTo>
                    <a:pt x="400" y="116"/>
                  </a:lnTo>
                  <a:lnTo>
                    <a:pt x="426" y="116"/>
                  </a:lnTo>
                  <a:lnTo>
                    <a:pt x="439" y="110"/>
                  </a:lnTo>
                  <a:lnTo>
                    <a:pt x="465" y="103"/>
                  </a:lnTo>
                  <a:lnTo>
                    <a:pt x="484" y="97"/>
                  </a:lnTo>
                  <a:lnTo>
                    <a:pt x="497" y="90"/>
                  </a:lnTo>
                  <a:lnTo>
                    <a:pt x="523" y="71"/>
                  </a:lnTo>
                  <a:lnTo>
                    <a:pt x="542" y="52"/>
                  </a:lnTo>
                  <a:lnTo>
                    <a:pt x="562" y="26"/>
                  </a:lnTo>
                  <a:lnTo>
                    <a:pt x="581" y="0"/>
                  </a:lnTo>
                  <a:lnTo>
                    <a:pt x="562" y="52"/>
                  </a:lnTo>
                  <a:lnTo>
                    <a:pt x="542" y="90"/>
                  </a:lnTo>
                  <a:lnTo>
                    <a:pt x="523" y="129"/>
                  </a:lnTo>
                  <a:lnTo>
                    <a:pt x="497" y="155"/>
                  </a:lnTo>
                  <a:lnTo>
                    <a:pt x="484" y="174"/>
                  </a:lnTo>
                  <a:lnTo>
                    <a:pt x="465" y="187"/>
                  </a:lnTo>
                  <a:lnTo>
                    <a:pt x="439" y="200"/>
                  </a:lnTo>
                  <a:lnTo>
                    <a:pt x="426" y="213"/>
                  </a:lnTo>
                  <a:lnTo>
                    <a:pt x="400" y="219"/>
                  </a:lnTo>
                  <a:lnTo>
                    <a:pt x="387" y="219"/>
                  </a:lnTo>
                  <a:lnTo>
                    <a:pt x="368" y="226"/>
                  </a:lnTo>
                  <a:lnTo>
                    <a:pt x="342" y="226"/>
                  </a:lnTo>
                  <a:lnTo>
                    <a:pt x="329" y="232"/>
                  </a:lnTo>
                  <a:lnTo>
                    <a:pt x="310" y="226"/>
                  </a:lnTo>
                  <a:lnTo>
                    <a:pt x="290" y="226"/>
                  </a:lnTo>
                  <a:lnTo>
                    <a:pt x="271" y="219"/>
                  </a:lnTo>
                  <a:lnTo>
                    <a:pt x="245" y="219"/>
                  </a:lnTo>
                  <a:lnTo>
                    <a:pt x="232" y="219"/>
                  </a:lnTo>
                  <a:lnTo>
                    <a:pt x="213" y="213"/>
                  </a:lnTo>
                  <a:lnTo>
                    <a:pt x="194" y="207"/>
                  </a:lnTo>
                  <a:lnTo>
                    <a:pt x="168" y="207"/>
                  </a:lnTo>
                  <a:lnTo>
                    <a:pt x="155" y="200"/>
                  </a:lnTo>
                  <a:lnTo>
                    <a:pt x="136" y="200"/>
                  </a:lnTo>
                  <a:lnTo>
                    <a:pt x="116" y="200"/>
                  </a:lnTo>
                  <a:lnTo>
                    <a:pt x="97" y="200"/>
                  </a:lnTo>
                  <a:lnTo>
                    <a:pt x="77" y="200"/>
                  </a:lnTo>
                  <a:lnTo>
                    <a:pt x="58" y="200"/>
                  </a:lnTo>
                  <a:lnTo>
                    <a:pt x="39" y="207"/>
                  </a:lnTo>
                  <a:lnTo>
                    <a:pt x="19" y="207"/>
                  </a:lnTo>
                  <a:lnTo>
                    <a:pt x="0" y="213"/>
                  </a:lnTo>
                </a:path>
              </a:pathLst>
            </a:custGeom>
            <a:noFill/>
            <a:ln cap="flat" cmpd="sng" w="12700">
              <a:solidFill>
                <a:srgbClr val="C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6" name="Google Shape;906;p51"/>
            <p:cNvSpPr/>
            <p:nvPr/>
          </p:nvSpPr>
          <p:spPr>
            <a:xfrm>
              <a:off x="4809521" y="1120137"/>
              <a:ext cx="59323" cy="1298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a:t>
              </a:r>
              <a:endParaRPr b="0" i="0" sz="900" u="none" cap="none" strike="noStrike">
                <a:solidFill>
                  <a:schemeClr val="dk1"/>
                </a:solidFill>
                <a:latin typeface="Arial"/>
                <a:ea typeface="Arial"/>
                <a:cs typeface="Arial"/>
                <a:sym typeface="Arial"/>
              </a:endParaRPr>
            </a:p>
          </p:txBody>
        </p:sp>
        <p:sp>
          <p:nvSpPr>
            <p:cNvPr id="907" name="Google Shape;907;p51"/>
            <p:cNvSpPr/>
            <p:nvPr/>
          </p:nvSpPr>
          <p:spPr>
            <a:xfrm>
              <a:off x="4809521" y="660979"/>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0.5</a:t>
              </a:r>
              <a:endParaRPr b="0" i="0" sz="900" u="none" cap="none" strike="noStrike">
                <a:solidFill>
                  <a:schemeClr val="dk1"/>
                </a:solidFill>
                <a:latin typeface="Arial"/>
                <a:ea typeface="Arial"/>
                <a:cs typeface="Arial"/>
                <a:sym typeface="Arial"/>
              </a:endParaRPr>
            </a:p>
          </p:txBody>
        </p:sp>
        <p:sp>
          <p:nvSpPr>
            <p:cNvPr id="908" name="Google Shape;908;p51"/>
            <p:cNvSpPr/>
            <p:nvPr/>
          </p:nvSpPr>
          <p:spPr>
            <a:xfrm>
              <a:off x="4810229" y="195546"/>
              <a:ext cx="6412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lang="en-US" sz="900">
                  <a:solidFill>
                    <a:srgbClr val="000000"/>
                  </a:solidFill>
                  <a:latin typeface="Arial"/>
                  <a:ea typeface="Arial"/>
                  <a:cs typeface="Arial"/>
                  <a:sym typeface="Arial"/>
                </a:rPr>
                <a:t>1</a:t>
              </a:r>
              <a:endParaRPr b="0" i="0" sz="900" u="none" cap="none" strike="noStrike">
                <a:solidFill>
                  <a:schemeClr val="dk1"/>
                </a:solidFill>
                <a:latin typeface="Arial"/>
                <a:ea typeface="Arial"/>
                <a:cs typeface="Arial"/>
                <a:sym typeface="Arial"/>
              </a:endParaRPr>
            </a:p>
          </p:txBody>
        </p:sp>
        <p:cxnSp>
          <p:nvCxnSpPr>
            <p:cNvPr id="909" name="Google Shape;909;p51"/>
            <p:cNvCxnSpPr/>
            <p:nvPr/>
          </p:nvCxnSpPr>
          <p:spPr>
            <a:xfrm>
              <a:off x="4462789" y="1111534"/>
              <a:ext cx="267421" cy="0"/>
            </a:xfrm>
            <a:prstGeom prst="straightConnector1">
              <a:avLst/>
            </a:prstGeom>
            <a:noFill/>
            <a:ln cap="flat" cmpd="sng" w="9525">
              <a:solidFill>
                <a:schemeClr val="dk1"/>
              </a:solidFill>
              <a:prstDash val="solid"/>
              <a:round/>
              <a:headEnd len="sm" w="sm" type="none"/>
              <a:tailEnd len="med" w="med" type="stealth"/>
            </a:ln>
          </p:spPr>
        </p:cxnSp>
        <p:cxnSp>
          <p:nvCxnSpPr>
            <p:cNvPr id="910" name="Google Shape;910;p51"/>
            <p:cNvCxnSpPr/>
            <p:nvPr/>
          </p:nvCxnSpPr>
          <p:spPr>
            <a:xfrm rot="10800000">
              <a:off x="4394525" y="388701"/>
              <a:ext cx="270973" cy="0"/>
            </a:xfrm>
            <a:prstGeom prst="straightConnector1">
              <a:avLst/>
            </a:prstGeom>
            <a:noFill/>
            <a:ln cap="flat" cmpd="sng" w="9525">
              <a:solidFill>
                <a:schemeClr val="dk1"/>
              </a:solidFill>
              <a:prstDash val="solid"/>
              <a:round/>
              <a:headEnd len="sm" w="sm" type="none"/>
              <a:tailEnd len="med" w="med" type="stealth"/>
            </a:ln>
          </p:spPr>
        </p:cxnSp>
      </p:grpSp>
      <p:grpSp>
        <p:nvGrpSpPr>
          <p:cNvPr id="911" name="Google Shape;911;p51"/>
          <p:cNvGrpSpPr/>
          <p:nvPr/>
        </p:nvGrpSpPr>
        <p:grpSpPr>
          <a:xfrm>
            <a:off x="1301164" y="4350407"/>
            <a:ext cx="1498568" cy="1124712"/>
            <a:chOff x="996364" y="4041726"/>
            <a:chExt cx="1498568" cy="1124712"/>
          </a:xfrm>
        </p:grpSpPr>
        <p:pic>
          <p:nvPicPr>
            <p:cNvPr id="912" name="Google Shape;912;p51"/>
            <p:cNvPicPr preferRelativeResize="0"/>
            <p:nvPr/>
          </p:nvPicPr>
          <p:blipFill rotWithShape="1">
            <a:blip r:embed="rId8">
              <a:alphaModFix/>
            </a:blip>
            <a:srcRect b="0" l="0" r="0" t="0"/>
            <a:stretch/>
          </p:blipFill>
          <p:spPr>
            <a:xfrm>
              <a:off x="1361076" y="4041726"/>
              <a:ext cx="1133856" cy="1124712"/>
            </a:xfrm>
            <a:prstGeom prst="rect">
              <a:avLst/>
            </a:prstGeom>
            <a:noFill/>
            <a:ln cap="flat" cmpd="sng" w="12700">
              <a:solidFill>
                <a:srgbClr val="000000"/>
              </a:solidFill>
              <a:prstDash val="solid"/>
              <a:miter lim="800000"/>
              <a:headEnd len="sm" w="sm" type="none"/>
              <a:tailEnd len="sm" w="sm" type="none"/>
            </a:ln>
          </p:spPr>
        </p:pic>
        <p:grpSp>
          <p:nvGrpSpPr>
            <p:cNvPr id="913" name="Google Shape;913;p51"/>
            <p:cNvGrpSpPr/>
            <p:nvPr/>
          </p:nvGrpSpPr>
          <p:grpSpPr>
            <a:xfrm>
              <a:off x="1208907" y="4050792"/>
              <a:ext cx="54864" cy="1115568"/>
              <a:chOff x="381000" y="4195525"/>
              <a:chExt cx="92075" cy="1141048"/>
            </a:xfrm>
          </p:grpSpPr>
          <p:pic>
            <p:nvPicPr>
              <p:cNvPr id="914" name="Google Shape;914;p51"/>
              <p:cNvPicPr preferRelativeResize="0"/>
              <p:nvPr/>
            </p:nvPicPr>
            <p:blipFill rotWithShape="1">
              <a:blip r:embed="rId9">
                <a:alphaModFix/>
              </a:blip>
              <a:srcRect b="0" l="0" r="0" t="0"/>
              <a:stretch/>
            </p:blipFill>
            <p:spPr>
              <a:xfrm>
                <a:off x="381000" y="4195525"/>
                <a:ext cx="92075" cy="1141048"/>
              </a:xfrm>
              <a:prstGeom prst="rect">
                <a:avLst/>
              </a:prstGeom>
              <a:noFill/>
              <a:ln cap="flat" cmpd="sng" w="12700">
                <a:solidFill>
                  <a:srgbClr val="000000"/>
                </a:solidFill>
                <a:prstDash val="solid"/>
                <a:miter lim="800000"/>
                <a:headEnd len="sm" w="sm" type="none"/>
                <a:tailEnd len="sm" w="sm" type="none"/>
              </a:ln>
            </p:spPr>
          </p:pic>
          <p:cxnSp>
            <p:nvCxnSpPr>
              <p:cNvPr id="915" name="Google Shape;915;p51"/>
              <p:cNvCxnSpPr/>
              <p:nvPr/>
            </p:nvCxnSpPr>
            <p:spPr>
              <a:xfrm rot="10800000">
                <a:off x="460375" y="5105591"/>
                <a:ext cx="12700" cy="0"/>
              </a:xfrm>
              <a:prstGeom prst="straightConnector1">
                <a:avLst/>
              </a:prstGeom>
              <a:noFill/>
              <a:ln cap="flat" cmpd="sng" w="12700">
                <a:solidFill>
                  <a:srgbClr val="000000"/>
                </a:solidFill>
                <a:prstDash val="solid"/>
                <a:round/>
                <a:headEnd len="med" w="med" type="none"/>
                <a:tailEnd len="med" w="med" type="none"/>
              </a:ln>
            </p:spPr>
          </p:cxnSp>
          <p:cxnSp>
            <p:nvCxnSpPr>
              <p:cNvPr id="916" name="Google Shape;916;p51"/>
              <p:cNvCxnSpPr/>
              <p:nvPr/>
            </p:nvCxnSpPr>
            <p:spPr>
              <a:xfrm>
                <a:off x="381000" y="5105591"/>
                <a:ext cx="11113" cy="0"/>
              </a:xfrm>
              <a:prstGeom prst="straightConnector1">
                <a:avLst/>
              </a:prstGeom>
              <a:noFill/>
              <a:ln cap="flat" cmpd="sng" w="12700">
                <a:solidFill>
                  <a:srgbClr val="000000"/>
                </a:solidFill>
                <a:prstDash val="solid"/>
                <a:round/>
                <a:headEnd len="med" w="med" type="none"/>
                <a:tailEnd len="med" w="med" type="none"/>
              </a:ln>
            </p:spPr>
          </p:cxnSp>
          <p:cxnSp>
            <p:nvCxnSpPr>
              <p:cNvPr id="917" name="Google Shape;917;p51"/>
              <p:cNvCxnSpPr/>
              <p:nvPr/>
            </p:nvCxnSpPr>
            <p:spPr>
              <a:xfrm rot="10800000">
                <a:off x="460375" y="4873070"/>
                <a:ext cx="12700" cy="0"/>
              </a:xfrm>
              <a:prstGeom prst="straightConnector1">
                <a:avLst/>
              </a:prstGeom>
              <a:noFill/>
              <a:ln cap="flat" cmpd="sng" w="12700">
                <a:solidFill>
                  <a:srgbClr val="000000"/>
                </a:solidFill>
                <a:prstDash val="solid"/>
                <a:round/>
                <a:headEnd len="med" w="med" type="none"/>
                <a:tailEnd len="med" w="med" type="none"/>
              </a:ln>
            </p:spPr>
          </p:cxnSp>
          <p:cxnSp>
            <p:nvCxnSpPr>
              <p:cNvPr id="918" name="Google Shape;918;p51"/>
              <p:cNvCxnSpPr/>
              <p:nvPr/>
            </p:nvCxnSpPr>
            <p:spPr>
              <a:xfrm>
                <a:off x="381000" y="4873070"/>
                <a:ext cx="11113" cy="0"/>
              </a:xfrm>
              <a:prstGeom prst="straightConnector1">
                <a:avLst/>
              </a:prstGeom>
              <a:noFill/>
              <a:ln cap="flat" cmpd="sng" w="12700">
                <a:solidFill>
                  <a:srgbClr val="000000"/>
                </a:solidFill>
                <a:prstDash val="solid"/>
                <a:round/>
                <a:headEnd len="med" w="med" type="none"/>
                <a:tailEnd len="med" w="med" type="none"/>
              </a:ln>
            </p:spPr>
          </p:cxnSp>
          <p:cxnSp>
            <p:nvCxnSpPr>
              <p:cNvPr id="919" name="Google Shape;919;p51"/>
              <p:cNvCxnSpPr/>
              <p:nvPr/>
            </p:nvCxnSpPr>
            <p:spPr>
              <a:xfrm rot="10800000">
                <a:off x="460375" y="4640548"/>
                <a:ext cx="12700" cy="0"/>
              </a:xfrm>
              <a:prstGeom prst="straightConnector1">
                <a:avLst/>
              </a:prstGeom>
              <a:noFill/>
              <a:ln cap="flat" cmpd="sng" w="12700">
                <a:solidFill>
                  <a:srgbClr val="000000"/>
                </a:solidFill>
                <a:prstDash val="solid"/>
                <a:round/>
                <a:headEnd len="med" w="med" type="none"/>
                <a:tailEnd len="med" w="med" type="none"/>
              </a:ln>
            </p:spPr>
          </p:cxnSp>
          <p:cxnSp>
            <p:nvCxnSpPr>
              <p:cNvPr id="920" name="Google Shape;920;p51"/>
              <p:cNvCxnSpPr/>
              <p:nvPr/>
            </p:nvCxnSpPr>
            <p:spPr>
              <a:xfrm>
                <a:off x="381000" y="4640548"/>
                <a:ext cx="11113" cy="0"/>
              </a:xfrm>
              <a:prstGeom prst="straightConnector1">
                <a:avLst/>
              </a:prstGeom>
              <a:noFill/>
              <a:ln cap="flat" cmpd="sng" w="12700">
                <a:solidFill>
                  <a:srgbClr val="000000"/>
                </a:solidFill>
                <a:prstDash val="solid"/>
                <a:round/>
                <a:headEnd len="med" w="med" type="none"/>
                <a:tailEnd len="med" w="med" type="none"/>
              </a:ln>
            </p:spPr>
          </p:cxnSp>
          <p:cxnSp>
            <p:nvCxnSpPr>
              <p:cNvPr id="921" name="Google Shape;921;p51"/>
              <p:cNvCxnSpPr/>
              <p:nvPr/>
            </p:nvCxnSpPr>
            <p:spPr>
              <a:xfrm rot="10800000">
                <a:off x="460375" y="4408028"/>
                <a:ext cx="12700" cy="0"/>
              </a:xfrm>
              <a:prstGeom prst="straightConnector1">
                <a:avLst/>
              </a:prstGeom>
              <a:noFill/>
              <a:ln cap="flat" cmpd="sng" w="12700">
                <a:solidFill>
                  <a:srgbClr val="000000"/>
                </a:solidFill>
                <a:prstDash val="solid"/>
                <a:round/>
                <a:headEnd len="med" w="med" type="none"/>
                <a:tailEnd len="med" w="med" type="none"/>
              </a:ln>
            </p:spPr>
          </p:cxnSp>
          <p:cxnSp>
            <p:nvCxnSpPr>
              <p:cNvPr id="922" name="Google Shape;922;p51"/>
              <p:cNvCxnSpPr/>
              <p:nvPr/>
            </p:nvCxnSpPr>
            <p:spPr>
              <a:xfrm>
                <a:off x="381000" y="4408028"/>
                <a:ext cx="11113" cy="0"/>
              </a:xfrm>
              <a:prstGeom prst="straightConnector1">
                <a:avLst/>
              </a:prstGeom>
              <a:noFill/>
              <a:ln cap="flat" cmpd="sng" w="12700">
                <a:solidFill>
                  <a:srgbClr val="000000"/>
                </a:solidFill>
                <a:prstDash val="solid"/>
                <a:round/>
                <a:headEnd len="med" w="med" type="none"/>
                <a:tailEnd len="med" w="med" type="none"/>
              </a:ln>
            </p:spPr>
          </p:cxnSp>
        </p:grpSp>
        <p:grpSp>
          <p:nvGrpSpPr>
            <p:cNvPr id="923" name="Google Shape;923;p51"/>
            <p:cNvGrpSpPr/>
            <p:nvPr/>
          </p:nvGrpSpPr>
          <p:grpSpPr>
            <a:xfrm>
              <a:off x="996364" y="4198239"/>
              <a:ext cx="160300" cy="836062"/>
              <a:chOff x="485775" y="4383390"/>
              <a:chExt cx="160300" cy="836062"/>
            </a:xfrm>
          </p:grpSpPr>
          <p:sp>
            <p:nvSpPr>
              <p:cNvPr id="924" name="Google Shape;924;p51"/>
              <p:cNvSpPr/>
              <p:nvPr/>
            </p:nvSpPr>
            <p:spPr>
              <a:xfrm>
                <a:off x="485775" y="5080953"/>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0.2</a:t>
                </a:r>
                <a:endParaRPr b="0" i="0" sz="900" u="none" cap="none" strike="noStrike">
                  <a:solidFill>
                    <a:schemeClr val="dk1"/>
                  </a:solidFill>
                  <a:latin typeface="Arial"/>
                  <a:ea typeface="Arial"/>
                  <a:cs typeface="Arial"/>
                  <a:sym typeface="Arial"/>
                </a:endParaRPr>
              </a:p>
            </p:txBody>
          </p:sp>
          <p:sp>
            <p:nvSpPr>
              <p:cNvPr id="925" name="Google Shape;925;p51"/>
              <p:cNvSpPr/>
              <p:nvPr/>
            </p:nvSpPr>
            <p:spPr>
              <a:xfrm>
                <a:off x="485775" y="4848432"/>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0.4</a:t>
                </a:r>
                <a:endParaRPr b="0" i="0" sz="900" u="none" cap="none" strike="noStrike">
                  <a:solidFill>
                    <a:schemeClr val="dk1"/>
                  </a:solidFill>
                  <a:latin typeface="Arial"/>
                  <a:ea typeface="Arial"/>
                  <a:cs typeface="Arial"/>
                  <a:sym typeface="Arial"/>
                </a:endParaRPr>
              </a:p>
            </p:txBody>
          </p:sp>
          <p:sp>
            <p:nvSpPr>
              <p:cNvPr id="926" name="Google Shape;926;p51"/>
              <p:cNvSpPr/>
              <p:nvPr/>
            </p:nvSpPr>
            <p:spPr>
              <a:xfrm>
                <a:off x="485775" y="4615910"/>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0.6</a:t>
                </a:r>
                <a:endParaRPr b="0" i="0" sz="900" u="none" cap="none" strike="noStrike">
                  <a:solidFill>
                    <a:schemeClr val="dk1"/>
                  </a:solidFill>
                  <a:latin typeface="Arial"/>
                  <a:ea typeface="Arial"/>
                  <a:cs typeface="Arial"/>
                  <a:sym typeface="Arial"/>
                </a:endParaRPr>
              </a:p>
            </p:txBody>
          </p:sp>
          <p:sp>
            <p:nvSpPr>
              <p:cNvPr id="927" name="Google Shape;927;p51"/>
              <p:cNvSpPr/>
              <p:nvPr/>
            </p:nvSpPr>
            <p:spPr>
              <a:xfrm>
                <a:off x="485775" y="4383390"/>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0.8</a:t>
                </a:r>
                <a:endParaRPr b="0" i="0" sz="900" u="none" cap="none" strike="noStrike">
                  <a:solidFill>
                    <a:schemeClr val="dk1"/>
                  </a:solidFill>
                  <a:latin typeface="Arial"/>
                  <a:ea typeface="Arial"/>
                  <a:cs typeface="Arial"/>
                  <a:sym typeface="Arial"/>
                </a:endParaRPr>
              </a:p>
            </p:txBody>
          </p:sp>
        </p:grpSp>
      </p:grpSp>
      <p:grpSp>
        <p:nvGrpSpPr>
          <p:cNvPr id="928" name="Google Shape;928;p51"/>
          <p:cNvGrpSpPr/>
          <p:nvPr/>
        </p:nvGrpSpPr>
        <p:grpSpPr>
          <a:xfrm>
            <a:off x="2854798" y="4341185"/>
            <a:ext cx="1477054" cy="1133934"/>
            <a:chOff x="2549998" y="4032504"/>
            <a:chExt cx="1477054" cy="1133934"/>
          </a:xfrm>
        </p:grpSpPr>
        <p:pic>
          <p:nvPicPr>
            <p:cNvPr id="929" name="Google Shape;929;p51"/>
            <p:cNvPicPr preferRelativeResize="0"/>
            <p:nvPr/>
          </p:nvPicPr>
          <p:blipFill rotWithShape="1">
            <a:blip r:embed="rId10">
              <a:alphaModFix/>
            </a:blip>
            <a:srcRect b="0" l="0" r="0" t="0"/>
            <a:stretch/>
          </p:blipFill>
          <p:spPr>
            <a:xfrm>
              <a:off x="2884052" y="4032504"/>
              <a:ext cx="1143000" cy="1133856"/>
            </a:xfrm>
            <a:prstGeom prst="rect">
              <a:avLst/>
            </a:prstGeom>
            <a:noFill/>
            <a:ln cap="flat" cmpd="sng" w="12700">
              <a:solidFill>
                <a:srgbClr val="000000"/>
              </a:solidFill>
              <a:prstDash val="solid"/>
              <a:miter lim="800000"/>
              <a:headEnd len="sm" w="sm" type="none"/>
              <a:tailEnd len="sm" w="sm" type="none"/>
            </a:ln>
          </p:spPr>
        </p:pic>
        <p:grpSp>
          <p:nvGrpSpPr>
            <p:cNvPr id="930" name="Google Shape;930;p51"/>
            <p:cNvGrpSpPr/>
            <p:nvPr/>
          </p:nvGrpSpPr>
          <p:grpSpPr>
            <a:xfrm>
              <a:off x="2730086" y="4032582"/>
              <a:ext cx="54864" cy="1133856"/>
              <a:chOff x="2513911" y="5592761"/>
              <a:chExt cx="54864" cy="1133856"/>
            </a:xfrm>
          </p:grpSpPr>
          <p:pic>
            <p:nvPicPr>
              <p:cNvPr id="931" name="Google Shape;931;p51"/>
              <p:cNvPicPr preferRelativeResize="0"/>
              <p:nvPr/>
            </p:nvPicPr>
            <p:blipFill rotWithShape="1">
              <a:blip r:embed="rId9">
                <a:alphaModFix/>
              </a:blip>
              <a:srcRect b="0" l="0" r="0" t="0"/>
              <a:stretch/>
            </p:blipFill>
            <p:spPr>
              <a:xfrm>
                <a:off x="2513911" y="5592761"/>
                <a:ext cx="54864" cy="1133856"/>
              </a:xfrm>
              <a:prstGeom prst="rect">
                <a:avLst/>
              </a:prstGeom>
              <a:noFill/>
              <a:ln cap="flat" cmpd="sng" w="12700">
                <a:solidFill>
                  <a:srgbClr val="000000"/>
                </a:solidFill>
                <a:prstDash val="solid"/>
                <a:miter lim="800000"/>
                <a:headEnd len="sm" w="sm" type="none"/>
                <a:tailEnd len="sm" w="sm" type="none"/>
              </a:ln>
            </p:spPr>
          </p:pic>
          <p:cxnSp>
            <p:nvCxnSpPr>
              <p:cNvPr id="932" name="Google Shape;932;p51"/>
              <p:cNvCxnSpPr/>
              <p:nvPr/>
            </p:nvCxnSpPr>
            <p:spPr>
              <a:xfrm rot="10800000">
                <a:off x="2561208" y="6497092"/>
                <a:ext cx="7567" cy="0"/>
              </a:xfrm>
              <a:prstGeom prst="straightConnector1">
                <a:avLst/>
              </a:prstGeom>
              <a:noFill/>
              <a:ln cap="flat" cmpd="sng" w="12700">
                <a:solidFill>
                  <a:srgbClr val="000000"/>
                </a:solidFill>
                <a:prstDash val="solid"/>
                <a:round/>
                <a:headEnd len="med" w="med" type="none"/>
                <a:tailEnd len="med" w="med" type="none"/>
              </a:ln>
            </p:spPr>
          </p:cxnSp>
          <p:cxnSp>
            <p:nvCxnSpPr>
              <p:cNvPr id="933" name="Google Shape;933;p51"/>
              <p:cNvCxnSpPr/>
              <p:nvPr/>
            </p:nvCxnSpPr>
            <p:spPr>
              <a:xfrm>
                <a:off x="2513911" y="6497092"/>
                <a:ext cx="6622" cy="0"/>
              </a:xfrm>
              <a:prstGeom prst="straightConnector1">
                <a:avLst/>
              </a:prstGeom>
              <a:noFill/>
              <a:ln cap="flat" cmpd="sng" w="12700">
                <a:solidFill>
                  <a:srgbClr val="000000"/>
                </a:solidFill>
                <a:prstDash val="solid"/>
                <a:round/>
                <a:headEnd len="med" w="med" type="none"/>
                <a:tailEnd len="med" w="med" type="none"/>
              </a:ln>
            </p:spPr>
          </p:cxnSp>
          <p:cxnSp>
            <p:nvCxnSpPr>
              <p:cNvPr id="934" name="Google Shape;934;p51"/>
              <p:cNvCxnSpPr/>
              <p:nvPr/>
            </p:nvCxnSpPr>
            <p:spPr>
              <a:xfrm rot="10800000">
                <a:off x="2561208" y="6266036"/>
                <a:ext cx="7567" cy="0"/>
              </a:xfrm>
              <a:prstGeom prst="straightConnector1">
                <a:avLst/>
              </a:prstGeom>
              <a:noFill/>
              <a:ln cap="flat" cmpd="sng" w="12700">
                <a:solidFill>
                  <a:srgbClr val="000000"/>
                </a:solidFill>
                <a:prstDash val="solid"/>
                <a:round/>
                <a:headEnd len="med" w="med" type="none"/>
                <a:tailEnd len="med" w="med" type="none"/>
              </a:ln>
            </p:spPr>
          </p:cxnSp>
          <p:cxnSp>
            <p:nvCxnSpPr>
              <p:cNvPr id="935" name="Google Shape;935;p51"/>
              <p:cNvCxnSpPr/>
              <p:nvPr/>
            </p:nvCxnSpPr>
            <p:spPr>
              <a:xfrm>
                <a:off x="2513911" y="6266036"/>
                <a:ext cx="6622" cy="0"/>
              </a:xfrm>
              <a:prstGeom prst="straightConnector1">
                <a:avLst/>
              </a:prstGeom>
              <a:noFill/>
              <a:ln cap="flat" cmpd="sng" w="12700">
                <a:solidFill>
                  <a:srgbClr val="000000"/>
                </a:solidFill>
                <a:prstDash val="solid"/>
                <a:round/>
                <a:headEnd len="med" w="med" type="none"/>
                <a:tailEnd len="med" w="med" type="none"/>
              </a:ln>
            </p:spPr>
          </p:cxnSp>
          <p:cxnSp>
            <p:nvCxnSpPr>
              <p:cNvPr id="936" name="Google Shape;936;p51"/>
              <p:cNvCxnSpPr/>
              <p:nvPr/>
            </p:nvCxnSpPr>
            <p:spPr>
              <a:xfrm rot="10800000">
                <a:off x="2561208" y="6033450"/>
                <a:ext cx="7567" cy="0"/>
              </a:xfrm>
              <a:prstGeom prst="straightConnector1">
                <a:avLst/>
              </a:prstGeom>
              <a:noFill/>
              <a:ln cap="flat" cmpd="sng" w="12700">
                <a:solidFill>
                  <a:srgbClr val="000000"/>
                </a:solidFill>
                <a:prstDash val="solid"/>
                <a:round/>
                <a:headEnd len="med" w="med" type="none"/>
                <a:tailEnd len="med" w="med" type="none"/>
              </a:ln>
            </p:spPr>
          </p:cxnSp>
          <p:cxnSp>
            <p:nvCxnSpPr>
              <p:cNvPr id="937" name="Google Shape;937;p51"/>
              <p:cNvCxnSpPr/>
              <p:nvPr/>
            </p:nvCxnSpPr>
            <p:spPr>
              <a:xfrm>
                <a:off x="2513911" y="6033450"/>
                <a:ext cx="6622" cy="0"/>
              </a:xfrm>
              <a:prstGeom prst="straightConnector1">
                <a:avLst/>
              </a:prstGeom>
              <a:noFill/>
              <a:ln cap="flat" cmpd="sng" w="12700">
                <a:solidFill>
                  <a:srgbClr val="000000"/>
                </a:solidFill>
                <a:prstDash val="solid"/>
                <a:round/>
                <a:headEnd len="med" w="med" type="none"/>
                <a:tailEnd len="med" w="med" type="none"/>
              </a:ln>
            </p:spPr>
          </p:cxnSp>
          <p:cxnSp>
            <p:nvCxnSpPr>
              <p:cNvPr id="938" name="Google Shape;938;p51"/>
              <p:cNvCxnSpPr/>
              <p:nvPr/>
            </p:nvCxnSpPr>
            <p:spPr>
              <a:xfrm rot="10800000">
                <a:off x="2561208" y="5803925"/>
                <a:ext cx="7567" cy="0"/>
              </a:xfrm>
              <a:prstGeom prst="straightConnector1">
                <a:avLst/>
              </a:prstGeom>
              <a:noFill/>
              <a:ln cap="flat" cmpd="sng" w="12700">
                <a:solidFill>
                  <a:srgbClr val="000000"/>
                </a:solidFill>
                <a:prstDash val="solid"/>
                <a:round/>
                <a:headEnd len="med" w="med" type="none"/>
                <a:tailEnd len="med" w="med" type="none"/>
              </a:ln>
            </p:spPr>
          </p:cxnSp>
          <p:cxnSp>
            <p:nvCxnSpPr>
              <p:cNvPr id="939" name="Google Shape;939;p51"/>
              <p:cNvCxnSpPr/>
              <p:nvPr/>
            </p:nvCxnSpPr>
            <p:spPr>
              <a:xfrm>
                <a:off x="2513911" y="5803925"/>
                <a:ext cx="6622" cy="0"/>
              </a:xfrm>
              <a:prstGeom prst="straightConnector1">
                <a:avLst/>
              </a:prstGeom>
              <a:noFill/>
              <a:ln cap="flat" cmpd="sng" w="12700">
                <a:solidFill>
                  <a:srgbClr val="000000"/>
                </a:solidFill>
                <a:prstDash val="solid"/>
                <a:round/>
                <a:headEnd len="med" w="med" type="none"/>
                <a:tailEnd len="med" w="med" type="none"/>
              </a:ln>
            </p:spPr>
          </p:cxnSp>
        </p:grpSp>
        <p:sp>
          <p:nvSpPr>
            <p:cNvPr id="940" name="Google Shape;940;p51"/>
            <p:cNvSpPr/>
            <p:nvPr/>
          </p:nvSpPr>
          <p:spPr>
            <a:xfrm>
              <a:off x="2549998" y="4878980"/>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0.2</a:t>
              </a:r>
              <a:endParaRPr b="0" i="0" sz="900" u="none" cap="none" strike="noStrike">
                <a:solidFill>
                  <a:schemeClr val="dk1"/>
                </a:solidFill>
                <a:latin typeface="Arial"/>
                <a:ea typeface="Arial"/>
                <a:cs typeface="Arial"/>
                <a:sym typeface="Arial"/>
              </a:endParaRPr>
            </a:p>
          </p:txBody>
        </p:sp>
        <p:sp>
          <p:nvSpPr>
            <p:cNvPr id="941" name="Google Shape;941;p51"/>
            <p:cNvSpPr/>
            <p:nvPr/>
          </p:nvSpPr>
          <p:spPr>
            <a:xfrm>
              <a:off x="2549998" y="4644301"/>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0.4</a:t>
              </a:r>
              <a:endParaRPr b="0" i="0" sz="900" u="none" cap="none" strike="noStrike">
                <a:solidFill>
                  <a:schemeClr val="dk1"/>
                </a:solidFill>
                <a:latin typeface="Arial"/>
                <a:ea typeface="Arial"/>
                <a:cs typeface="Arial"/>
                <a:sym typeface="Arial"/>
              </a:endParaRPr>
            </a:p>
          </p:txBody>
        </p:sp>
        <p:sp>
          <p:nvSpPr>
            <p:cNvPr id="942" name="Google Shape;942;p51"/>
            <p:cNvSpPr/>
            <p:nvPr/>
          </p:nvSpPr>
          <p:spPr>
            <a:xfrm>
              <a:off x="2549998" y="4421082"/>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0.6</a:t>
              </a:r>
              <a:endParaRPr b="0" i="0" sz="900" u="none" cap="none" strike="noStrike">
                <a:solidFill>
                  <a:schemeClr val="dk1"/>
                </a:solidFill>
                <a:latin typeface="Arial"/>
                <a:ea typeface="Arial"/>
                <a:cs typeface="Arial"/>
                <a:sym typeface="Arial"/>
              </a:endParaRPr>
            </a:p>
          </p:txBody>
        </p:sp>
        <p:sp>
          <p:nvSpPr>
            <p:cNvPr id="943" name="Google Shape;943;p51"/>
            <p:cNvSpPr/>
            <p:nvPr/>
          </p:nvSpPr>
          <p:spPr>
            <a:xfrm>
              <a:off x="2549998" y="4182957"/>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0.8</a:t>
              </a:r>
              <a:endParaRPr b="0" i="0" sz="900" u="none" cap="none" strike="noStrike">
                <a:solidFill>
                  <a:schemeClr val="dk1"/>
                </a:solidFill>
                <a:latin typeface="Arial"/>
                <a:ea typeface="Arial"/>
                <a:cs typeface="Arial"/>
                <a:sym typeface="Arial"/>
              </a:endParaRPr>
            </a:p>
          </p:txBody>
        </p:sp>
      </p:grpSp>
      <p:grpSp>
        <p:nvGrpSpPr>
          <p:cNvPr id="944" name="Google Shape;944;p51"/>
          <p:cNvGrpSpPr/>
          <p:nvPr/>
        </p:nvGrpSpPr>
        <p:grpSpPr>
          <a:xfrm>
            <a:off x="4488614" y="4334641"/>
            <a:ext cx="1474960" cy="1140478"/>
            <a:chOff x="4183814" y="3888722"/>
            <a:chExt cx="1474960" cy="1140478"/>
          </a:xfrm>
        </p:grpSpPr>
        <p:pic>
          <p:nvPicPr>
            <p:cNvPr id="945" name="Google Shape;945;p51"/>
            <p:cNvPicPr preferRelativeResize="0"/>
            <p:nvPr/>
          </p:nvPicPr>
          <p:blipFill rotWithShape="1">
            <a:blip r:embed="rId11">
              <a:alphaModFix/>
            </a:blip>
            <a:srcRect b="0" l="0" r="0" t="0"/>
            <a:stretch/>
          </p:blipFill>
          <p:spPr>
            <a:xfrm>
              <a:off x="4506630" y="3888722"/>
              <a:ext cx="1152144" cy="1133856"/>
            </a:xfrm>
            <a:prstGeom prst="rect">
              <a:avLst/>
            </a:prstGeom>
            <a:noFill/>
            <a:ln cap="flat" cmpd="sng" w="12700">
              <a:solidFill>
                <a:schemeClr val="dk1"/>
              </a:solidFill>
              <a:prstDash val="solid"/>
              <a:miter lim="800000"/>
              <a:headEnd len="sm" w="sm" type="none"/>
              <a:tailEnd len="sm" w="sm" type="none"/>
            </a:ln>
          </p:spPr>
        </p:pic>
        <p:grpSp>
          <p:nvGrpSpPr>
            <p:cNvPr id="946" name="Google Shape;946;p51"/>
            <p:cNvGrpSpPr/>
            <p:nvPr/>
          </p:nvGrpSpPr>
          <p:grpSpPr>
            <a:xfrm>
              <a:off x="4183814" y="3895344"/>
              <a:ext cx="242717" cy="1133856"/>
              <a:chOff x="4183814" y="4032582"/>
              <a:chExt cx="242717" cy="1133856"/>
            </a:xfrm>
          </p:grpSpPr>
          <p:grpSp>
            <p:nvGrpSpPr>
              <p:cNvPr id="947" name="Google Shape;947;p51"/>
              <p:cNvGrpSpPr/>
              <p:nvPr/>
            </p:nvGrpSpPr>
            <p:grpSpPr>
              <a:xfrm>
                <a:off x="4371667" y="4032582"/>
                <a:ext cx="54864" cy="1133856"/>
                <a:chOff x="4177082" y="5482872"/>
                <a:chExt cx="92075" cy="1176338"/>
              </a:xfrm>
            </p:grpSpPr>
            <p:pic>
              <p:nvPicPr>
                <p:cNvPr id="948" name="Google Shape;948;p51"/>
                <p:cNvPicPr preferRelativeResize="0"/>
                <p:nvPr/>
              </p:nvPicPr>
              <p:blipFill rotWithShape="1">
                <a:blip r:embed="rId9">
                  <a:alphaModFix/>
                </a:blip>
                <a:srcRect b="0" l="0" r="0" t="0"/>
                <a:stretch/>
              </p:blipFill>
              <p:spPr>
                <a:xfrm>
                  <a:off x="4177082" y="5482872"/>
                  <a:ext cx="92075" cy="1176338"/>
                </a:xfrm>
                <a:prstGeom prst="rect">
                  <a:avLst/>
                </a:prstGeom>
                <a:noFill/>
                <a:ln cap="flat" cmpd="sng" w="12700">
                  <a:solidFill>
                    <a:srgbClr val="000000"/>
                  </a:solidFill>
                  <a:prstDash val="solid"/>
                  <a:miter lim="800000"/>
                  <a:headEnd len="sm" w="sm" type="none"/>
                  <a:tailEnd len="sm" w="sm" type="none"/>
                </a:ln>
              </p:spPr>
            </p:pic>
            <p:cxnSp>
              <p:nvCxnSpPr>
                <p:cNvPr id="949" name="Google Shape;949;p51"/>
                <p:cNvCxnSpPr/>
                <p:nvPr/>
              </p:nvCxnSpPr>
              <p:spPr>
                <a:xfrm rot="10800000">
                  <a:off x="4256457" y="6419497"/>
                  <a:ext cx="12700" cy="0"/>
                </a:xfrm>
                <a:prstGeom prst="straightConnector1">
                  <a:avLst/>
                </a:prstGeom>
                <a:noFill/>
                <a:ln cap="flat" cmpd="sng" w="12700">
                  <a:solidFill>
                    <a:schemeClr val="dk1"/>
                  </a:solidFill>
                  <a:prstDash val="solid"/>
                  <a:round/>
                  <a:headEnd len="med" w="med" type="none"/>
                  <a:tailEnd len="med" w="med" type="none"/>
                </a:ln>
              </p:spPr>
            </p:cxnSp>
            <p:cxnSp>
              <p:nvCxnSpPr>
                <p:cNvPr id="950" name="Google Shape;950;p51"/>
                <p:cNvCxnSpPr/>
                <p:nvPr/>
              </p:nvCxnSpPr>
              <p:spPr>
                <a:xfrm>
                  <a:off x="4177082" y="6419497"/>
                  <a:ext cx="11112" cy="0"/>
                </a:xfrm>
                <a:prstGeom prst="straightConnector1">
                  <a:avLst/>
                </a:prstGeom>
                <a:noFill/>
                <a:ln cap="flat" cmpd="sng" w="12700">
                  <a:solidFill>
                    <a:schemeClr val="dk1"/>
                  </a:solidFill>
                  <a:prstDash val="solid"/>
                  <a:round/>
                  <a:headEnd len="med" w="med" type="none"/>
                  <a:tailEnd len="med" w="med" type="none"/>
                </a:ln>
              </p:spPr>
            </p:cxnSp>
            <p:cxnSp>
              <p:nvCxnSpPr>
                <p:cNvPr id="951" name="Google Shape;951;p51"/>
                <p:cNvCxnSpPr/>
                <p:nvPr/>
              </p:nvCxnSpPr>
              <p:spPr>
                <a:xfrm rot="10800000">
                  <a:off x="4256457" y="6181372"/>
                  <a:ext cx="12700" cy="0"/>
                </a:xfrm>
                <a:prstGeom prst="straightConnector1">
                  <a:avLst/>
                </a:prstGeom>
                <a:noFill/>
                <a:ln cap="flat" cmpd="sng" w="12700">
                  <a:solidFill>
                    <a:schemeClr val="dk1"/>
                  </a:solidFill>
                  <a:prstDash val="solid"/>
                  <a:round/>
                  <a:headEnd len="med" w="med" type="none"/>
                  <a:tailEnd len="med" w="med" type="none"/>
                </a:ln>
              </p:spPr>
            </p:cxnSp>
            <p:cxnSp>
              <p:nvCxnSpPr>
                <p:cNvPr id="952" name="Google Shape;952;p51"/>
                <p:cNvCxnSpPr/>
                <p:nvPr/>
              </p:nvCxnSpPr>
              <p:spPr>
                <a:xfrm>
                  <a:off x="4177082" y="6181372"/>
                  <a:ext cx="11112" cy="0"/>
                </a:xfrm>
                <a:prstGeom prst="straightConnector1">
                  <a:avLst/>
                </a:prstGeom>
                <a:noFill/>
                <a:ln cap="flat" cmpd="sng" w="12700">
                  <a:solidFill>
                    <a:schemeClr val="dk1"/>
                  </a:solidFill>
                  <a:prstDash val="solid"/>
                  <a:round/>
                  <a:headEnd len="med" w="med" type="none"/>
                  <a:tailEnd len="med" w="med" type="none"/>
                </a:ln>
              </p:spPr>
            </p:cxnSp>
            <p:cxnSp>
              <p:nvCxnSpPr>
                <p:cNvPr id="953" name="Google Shape;953;p51"/>
                <p:cNvCxnSpPr/>
                <p:nvPr/>
              </p:nvCxnSpPr>
              <p:spPr>
                <a:xfrm rot="10800000">
                  <a:off x="4256457" y="5941659"/>
                  <a:ext cx="12700" cy="0"/>
                </a:xfrm>
                <a:prstGeom prst="straightConnector1">
                  <a:avLst/>
                </a:prstGeom>
                <a:noFill/>
                <a:ln cap="flat" cmpd="sng" w="12700">
                  <a:solidFill>
                    <a:schemeClr val="dk1"/>
                  </a:solidFill>
                  <a:prstDash val="solid"/>
                  <a:round/>
                  <a:headEnd len="med" w="med" type="none"/>
                  <a:tailEnd len="med" w="med" type="none"/>
                </a:ln>
              </p:spPr>
            </p:cxnSp>
            <p:cxnSp>
              <p:nvCxnSpPr>
                <p:cNvPr id="954" name="Google Shape;954;p51"/>
                <p:cNvCxnSpPr/>
                <p:nvPr/>
              </p:nvCxnSpPr>
              <p:spPr>
                <a:xfrm>
                  <a:off x="4177082" y="5941659"/>
                  <a:ext cx="11112" cy="0"/>
                </a:xfrm>
                <a:prstGeom prst="straightConnector1">
                  <a:avLst/>
                </a:prstGeom>
                <a:noFill/>
                <a:ln cap="flat" cmpd="sng" w="12700">
                  <a:solidFill>
                    <a:schemeClr val="dk1"/>
                  </a:solidFill>
                  <a:prstDash val="solid"/>
                  <a:round/>
                  <a:headEnd len="med" w="med" type="none"/>
                  <a:tailEnd len="med" w="med" type="none"/>
                </a:ln>
              </p:spPr>
            </p:cxnSp>
            <p:cxnSp>
              <p:nvCxnSpPr>
                <p:cNvPr id="955" name="Google Shape;955;p51"/>
                <p:cNvCxnSpPr/>
                <p:nvPr/>
              </p:nvCxnSpPr>
              <p:spPr>
                <a:xfrm rot="10800000">
                  <a:off x="4256457" y="5701947"/>
                  <a:ext cx="12700" cy="0"/>
                </a:xfrm>
                <a:prstGeom prst="straightConnector1">
                  <a:avLst/>
                </a:prstGeom>
                <a:noFill/>
                <a:ln cap="flat" cmpd="sng" w="12700">
                  <a:solidFill>
                    <a:schemeClr val="dk1"/>
                  </a:solidFill>
                  <a:prstDash val="solid"/>
                  <a:round/>
                  <a:headEnd len="med" w="med" type="none"/>
                  <a:tailEnd len="med" w="med" type="none"/>
                </a:ln>
              </p:spPr>
            </p:cxnSp>
            <p:cxnSp>
              <p:nvCxnSpPr>
                <p:cNvPr id="956" name="Google Shape;956;p51"/>
                <p:cNvCxnSpPr/>
                <p:nvPr/>
              </p:nvCxnSpPr>
              <p:spPr>
                <a:xfrm>
                  <a:off x="4177082" y="5701947"/>
                  <a:ext cx="11112" cy="0"/>
                </a:xfrm>
                <a:prstGeom prst="straightConnector1">
                  <a:avLst/>
                </a:prstGeom>
                <a:noFill/>
                <a:ln cap="flat" cmpd="sng" w="12700">
                  <a:solidFill>
                    <a:schemeClr val="dk1"/>
                  </a:solidFill>
                  <a:prstDash val="solid"/>
                  <a:round/>
                  <a:headEnd len="med" w="med" type="none"/>
                  <a:tailEnd len="med" w="med" type="none"/>
                </a:ln>
              </p:spPr>
            </p:cxnSp>
          </p:grpSp>
          <p:sp>
            <p:nvSpPr>
              <p:cNvPr id="957" name="Google Shape;957;p51"/>
              <p:cNvSpPr/>
              <p:nvPr/>
            </p:nvSpPr>
            <p:spPr>
              <a:xfrm>
                <a:off x="4183814" y="4874328"/>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0.2</a:t>
                </a:r>
                <a:endParaRPr b="0" i="0" sz="900" u="none" cap="none" strike="noStrike">
                  <a:solidFill>
                    <a:schemeClr val="dk1"/>
                  </a:solidFill>
                  <a:latin typeface="Arial"/>
                  <a:ea typeface="Arial"/>
                  <a:cs typeface="Arial"/>
                  <a:sym typeface="Arial"/>
                </a:endParaRPr>
              </a:p>
            </p:txBody>
          </p:sp>
          <p:sp>
            <p:nvSpPr>
              <p:cNvPr id="958" name="Google Shape;958;p51"/>
              <p:cNvSpPr/>
              <p:nvPr/>
            </p:nvSpPr>
            <p:spPr>
              <a:xfrm>
                <a:off x="4183814" y="4644300"/>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0.4</a:t>
                </a:r>
                <a:endParaRPr b="0" i="0" sz="900" u="none" cap="none" strike="noStrike">
                  <a:solidFill>
                    <a:schemeClr val="dk1"/>
                  </a:solidFill>
                  <a:latin typeface="Arial"/>
                  <a:ea typeface="Arial"/>
                  <a:cs typeface="Arial"/>
                  <a:sym typeface="Arial"/>
                </a:endParaRPr>
              </a:p>
            </p:txBody>
          </p:sp>
          <p:sp>
            <p:nvSpPr>
              <p:cNvPr id="959" name="Google Shape;959;p51"/>
              <p:cNvSpPr/>
              <p:nvPr/>
            </p:nvSpPr>
            <p:spPr>
              <a:xfrm>
                <a:off x="4183814" y="4406104"/>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0.6</a:t>
                </a:r>
                <a:endParaRPr b="0" i="0" sz="900" u="none" cap="none" strike="noStrike">
                  <a:solidFill>
                    <a:schemeClr val="dk1"/>
                  </a:solidFill>
                  <a:latin typeface="Arial"/>
                  <a:ea typeface="Arial"/>
                  <a:cs typeface="Arial"/>
                  <a:sym typeface="Arial"/>
                </a:endParaRPr>
              </a:p>
            </p:txBody>
          </p:sp>
          <p:sp>
            <p:nvSpPr>
              <p:cNvPr id="960" name="Google Shape;960;p51"/>
              <p:cNvSpPr/>
              <p:nvPr/>
            </p:nvSpPr>
            <p:spPr>
              <a:xfrm>
                <a:off x="4183814" y="4182189"/>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0.8</a:t>
                </a:r>
                <a:endParaRPr b="0" i="0" sz="900" u="none" cap="none" strike="noStrike">
                  <a:solidFill>
                    <a:schemeClr val="dk1"/>
                  </a:solidFill>
                  <a:latin typeface="Arial"/>
                  <a:ea typeface="Arial"/>
                  <a:cs typeface="Arial"/>
                  <a:sym typeface="Arial"/>
                </a:endParaRPr>
              </a:p>
            </p:txBody>
          </p:sp>
        </p:grpSp>
      </p:grpSp>
      <p:grpSp>
        <p:nvGrpSpPr>
          <p:cNvPr id="961" name="Google Shape;961;p51"/>
          <p:cNvGrpSpPr/>
          <p:nvPr/>
        </p:nvGrpSpPr>
        <p:grpSpPr>
          <a:xfrm>
            <a:off x="6090928" y="4327691"/>
            <a:ext cx="1490862" cy="1147428"/>
            <a:chOff x="5786128" y="3881772"/>
            <a:chExt cx="1490862" cy="1147428"/>
          </a:xfrm>
        </p:grpSpPr>
        <p:sp>
          <p:nvSpPr>
            <p:cNvPr id="962" name="Google Shape;962;p51"/>
            <p:cNvSpPr/>
            <p:nvPr/>
          </p:nvSpPr>
          <p:spPr>
            <a:xfrm>
              <a:off x="6124286" y="3886200"/>
              <a:ext cx="1152144" cy="1143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963" name="Google Shape;963;p51"/>
            <p:cNvSpPr txBox="1"/>
            <p:nvPr/>
          </p:nvSpPr>
          <p:spPr>
            <a:xfrm>
              <a:off x="6117698" y="4184112"/>
              <a:ext cx="1159292"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Component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Absent</a:t>
              </a:r>
              <a:endParaRPr/>
            </a:p>
          </p:txBody>
        </p:sp>
        <p:grpSp>
          <p:nvGrpSpPr>
            <p:cNvPr id="964" name="Google Shape;964;p51"/>
            <p:cNvGrpSpPr/>
            <p:nvPr/>
          </p:nvGrpSpPr>
          <p:grpSpPr>
            <a:xfrm>
              <a:off x="5786128" y="3881772"/>
              <a:ext cx="246593" cy="1143000"/>
              <a:chOff x="5786128" y="3881772"/>
              <a:chExt cx="246593" cy="1143000"/>
            </a:xfrm>
          </p:grpSpPr>
          <p:grpSp>
            <p:nvGrpSpPr>
              <p:cNvPr id="965" name="Google Shape;965;p51"/>
              <p:cNvGrpSpPr/>
              <p:nvPr/>
            </p:nvGrpSpPr>
            <p:grpSpPr>
              <a:xfrm>
                <a:off x="5968713" y="3881772"/>
                <a:ext cx="64008" cy="1143000"/>
                <a:chOff x="5968713" y="3881772"/>
                <a:chExt cx="64008" cy="1143000"/>
              </a:xfrm>
            </p:grpSpPr>
            <p:sp>
              <p:nvSpPr>
                <p:cNvPr id="966" name="Google Shape;966;p51"/>
                <p:cNvSpPr/>
                <p:nvPr/>
              </p:nvSpPr>
              <p:spPr>
                <a:xfrm>
                  <a:off x="5968713" y="3881772"/>
                  <a:ext cx="64008" cy="1143000"/>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cxnSp>
              <p:nvCxnSpPr>
                <p:cNvPr id="967" name="Google Shape;967;p51"/>
                <p:cNvCxnSpPr/>
                <p:nvPr/>
              </p:nvCxnSpPr>
              <p:spPr>
                <a:xfrm rot="10800000">
                  <a:off x="6021278" y="4793578"/>
                  <a:ext cx="7567" cy="0"/>
                </a:xfrm>
                <a:prstGeom prst="straightConnector1">
                  <a:avLst/>
                </a:prstGeom>
                <a:noFill/>
                <a:ln cap="flat" cmpd="sng" w="12700">
                  <a:solidFill>
                    <a:schemeClr val="dk1"/>
                  </a:solidFill>
                  <a:prstDash val="solid"/>
                  <a:round/>
                  <a:headEnd len="med" w="med" type="none"/>
                  <a:tailEnd len="med" w="med" type="none"/>
                </a:ln>
              </p:spPr>
            </p:cxnSp>
            <p:cxnSp>
              <p:nvCxnSpPr>
                <p:cNvPr id="968" name="Google Shape;968;p51"/>
                <p:cNvCxnSpPr/>
                <p:nvPr/>
              </p:nvCxnSpPr>
              <p:spPr>
                <a:xfrm>
                  <a:off x="5973981" y="4793578"/>
                  <a:ext cx="6621" cy="0"/>
                </a:xfrm>
                <a:prstGeom prst="straightConnector1">
                  <a:avLst/>
                </a:prstGeom>
                <a:noFill/>
                <a:ln cap="flat" cmpd="sng" w="12700">
                  <a:solidFill>
                    <a:schemeClr val="dk1"/>
                  </a:solidFill>
                  <a:prstDash val="solid"/>
                  <a:round/>
                  <a:headEnd len="med" w="med" type="none"/>
                  <a:tailEnd len="med" w="med" type="none"/>
                </a:ln>
              </p:spPr>
            </p:cxnSp>
            <p:cxnSp>
              <p:nvCxnSpPr>
                <p:cNvPr id="969" name="Google Shape;969;p51"/>
                <p:cNvCxnSpPr/>
                <p:nvPr/>
              </p:nvCxnSpPr>
              <p:spPr>
                <a:xfrm rot="10800000">
                  <a:off x="6021278" y="4564052"/>
                  <a:ext cx="7567" cy="0"/>
                </a:xfrm>
                <a:prstGeom prst="straightConnector1">
                  <a:avLst/>
                </a:prstGeom>
                <a:noFill/>
                <a:ln cap="flat" cmpd="sng" w="12700">
                  <a:solidFill>
                    <a:schemeClr val="dk1"/>
                  </a:solidFill>
                  <a:prstDash val="solid"/>
                  <a:round/>
                  <a:headEnd len="med" w="med" type="none"/>
                  <a:tailEnd len="med" w="med" type="none"/>
                </a:ln>
              </p:spPr>
            </p:cxnSp>
            <p:cxnSp>
              <p:nvCxnSpPr>
                <p:cNvPr id="970" name="Google Shape;970;p51"/>
                <p:cNvCxnSpPr/>
                <p:nvPr/>
              </p:nvCxnSpPr>
              <p:spPr>
                <a:xfrm>
                  <a:off x="5973981" y="4564052"/>
                  <a:ext cx="6621" cy="0"/>
                </a:xfrm>
                <a:prstGeom prst="straightConnector1">
                  <a:avLst/>
                </a:prstGeom>
                <a:noFill/>
                <a:ln cap="flat" cmpd="sng" w="12700">
                  <a:solidFill>
                    <a:schemeClr val="dk1"/>
                  </a:solidFill>
                  <a:prstDash val="solid"/>
                  <a:round/>
                  <a:headEnd len="med" w="med" type="none"/>
                  <a:tailEnd len="med" w="med" type="none"/>
                </a:ln>
              </p:spPr>
            </p:cxnSp>
            <p:cxnSp>
              <p:nvCxnSpPr>
                <p:cNvPr id="971" name="Google Shape;971;p51"/>
                <p:cNvCxnSpPr/>
                <p:nvPr/>
              </p:nvCxnSpPr>
              <p:spPr>
                <a:xfrm rot="10800000">
                  <a:off x="6021281" y="4332996"/>
                  <a:ext cx="7567" cy="0"/>
                </a:xfrm>
                <a:prstGeom prst="straightConnector1">
                  <a:avLst/>
                </a:prstGeom>
                <a:noFill/>
                <a:ln cap="flat" cmpd="sng" w="12700">
                  <a:solidFill>
                    <a:schemeClr val="dk1"/>
                  </a:solidFill>
                  <a:prstDash val="solid"/>
                  <a:round/>
                  <a:headEnd len="med" w="med" type="none"/>
                  <a:tailEnd len="med" w="med" type="none"/>
                </a:ln>
              </p:spPr>
            </p:cxnSp>
            <p:cxnSp>
              <p:nvCxnSpPr>
                <p:cNvPr id="972" name="Google Shape;972;p51"/>
                <p:cNvCxnSpPr/>
                <p:nvPr/>
              </p:nvCxnSpPr>
              <p:spPr>
                <a:xfrm>
                  <a:off x="5973984" y="4332996"/>
                  <a:ext cx="6621" cy="0"/>
                </a:xfrm>
                <a:prstGeom prst="straightConnector1">
                  <a:avLst/>
                </a:prstGeom>
                <a:noFill/>
                <a:ln cap="flat" cmpd="sng" w="12700">
                  <a:solidFill>
                    <a:schemeClr val="dk1"/>
                  </a:solidFill>
                  <a:prstDash val="solid"/>
                  <a:round/>
                  <a:headEnd len="med" w="med" type="none"/>
                  <a:tailEnd len="med" w="med" type="none"/>
                </a:ln>
              </p:spPr>
            </p:cxnSp>
            <p:cxnSp>
              <p:nvCxnSpPr>
                <p:cNvPr id="973" name="Google Shape;973;p51"/>
                <p:cNvCxnSpPr/>
                <p:nvPr/>
              </p:nvCxnSpPr>
              <p:spPr>
                <a:xfrm rot="10800000">
                  <a:off x="6021272" y="4101941"/>
                  <a:ext cx="7567" cy="0"/>
                </a:xfrm>
                <a:prstGeom prst="straightConnector1">
                  <a:avLst/>
                </a:prstGeom>
                <a:noFill/>
                <a:ln cap="flat" cmpd="sng" w="12700">
                  <a:solidFill>
                    <a:schemeClr val="dk1"/>
                  </a:solidFill>
                  <a:prstDash val="solid"/>
                  <a:round/>
                  <a:headEnd len="med" w="med" type="none"/>
                  <a:tailEnd len="med" w="med" type="none"/>
                </a:ln>
              </p:spPr>
            </p:cxnSp>
            <p:cxnSp>
              <p:nvCxnSpPr>
                <p:cNvPr id="974" name="Google Shape;974;p51"/>
                <p:cNvCxnSpPr/>
                <p:nvPr/>
              </p:nvCxnSpPr>
              <p:spPr>
                <a:xfrm>
                  <a:off x="5973893" y="4105656"/>
                  <a:ext cx="6621" cy="0"/>
                </a:xfrm>
                <a:prstGeom prst="straightConnector1">
                  <a:avLst/>
                </a:prstGeom>
                <a:noFill/>
                <a:ln cap="flat" cmpd="sng" w="12700">
                  <a:solidFill>
                    <a:schemeClr val="dk1"/>
                  </a:solidFill>
                  <a:prstDash val="solid"/>
                  <a:round/>
                  <a:headEnd len="med" w="med" type="none"/>
                  <a:tailEnd len="med" w="med" type="none"/>
                </a:ln>
              </p:spPr>
            </p:cxnSp>
          </p:grpSp>
          <p:sp>
            <p:nvSpPr>
              <p:cNvPr id="975" name="Google Shape;975;p51"/>
              <p:cNvSpPr/>
              <p:nvPr/>
            </p:nvSpPr>
            <p:spPr>
              <a:xfrm>
                <a:off x="5786128" y="4732518"/>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0.2</a:t>
                </a:r>
                <a:endParaRPr b="0" i="0" sz="900" u="none" cap="none" strike="noStrike">
                  <a:solidFill>
                    <a:schemeClr val="dk1"/>
                  </a:solidFill>
                  <a:latin typeface="Arial"/>
                  <a:ea typeface="Arial"/>
                  <a:cs typeface="Arial"/>
                  <a:sym typeface="Arial"/>
                </a:endParaRPr>
              </a:p>
            </p:txBody>
          </p:sp>
          <p:sp>
            <p:nvSpPr>
              <p:cNvPr id="976" name="Google Shape;976;p51"/>
              <p:cNvSpPr/>
              <p:nvPr/>
            </p:nvSpPr>
            <p:spPr>
              <a:xfrm>
                <a:off x="5786128" y="4502490"/>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0.4</a:t>
                </a:r>
                <a:endParaRPr b="0" i="0" sz="900" u="none" cap="none" strike="noStrike">
                  <a:solidFill>
                    <a:schemeClr val="dk1"/>
                  </a:solidFill>
                  <a:latin typeface="Arial"/>
                  <a:ea typeface="Arial"/>
                  <a:cs typeface="Arial"/>
                  <a:sym typeface="Arial"/>
                </a:endParaRPr>
              </a:p>
            </p:txBody>
          </p:sp>
          <p:sp>
            <p:nvSpPr>
              <p:cNvPr id="977" name="Google Shape;977;p51"/>
              <p:cNvSpPr/>
              <p:nvPr/>
            </p:nvSpPr>
            <p:spPr>
              <a:xfrm>
                <a:off x="5786128" y="4264294"/>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0.6</a:t>
                </a:r>
                <a:endParaRPr b="0" i="0" sz="900" u="none" cap="none" strike="noStrike">
                  <a:solidFill>
                    <a:schemeClr val="dk1"/>
                  </a:solidFill>
                  <a:latin typeface="Arial"/>
                  <a:ea typeface="Arial"/>
                  <a:cs typeface="Arial"/>
                  <a:sym typeface="Arial"/>
                </a:endParaRPr>
              </a:p>
            </p:txBody>
          </p:sp>
          <p:sp>
            <p:nvSpPr>
              <p:cNvPr id="978" name="Google Shape;978;p51"/>
              <p:cNvSpPr/>
              <p:nvPr/>
            </p:nvSpPr>
            <p:spPr>
              <a:xfrm>
                <a:off x="5786128" y="4040379"/>
                <a:ext cx="160300" cy="1384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0.8</a:t>
                </a:r>
                <a:endParaRPr b="0" i="0" sz="900" u="none" cap="none" strike="noStrike">
                  <a:solidFill>
                    <a:schemeClr val="dk1"/>
                  </a:solidFill>
                  <a:latin typeface="Arial"/>
                  <a:ea typeface="Arial"/>
                  <a:cs typeface="Arial"/>
                  <a:sym typeface="Arial"/>
                </a:endParaRPr>
              </a:p>
            </p:txBody>
          </p:sp>
        </p:grpSp>
      </p:grpSp>
      <p:sp>
        <p:nvSpPr>
          <p:cNvPr id="979" name="Google Shape;979;p51"/>
          <p:cNvSpPr txBox="1"/>
          <p:nvPr/>
        </p:nvSpPr>
        <p:spPr>
          <a:xfrm>
            <a:off x="4074084" y="2482502"/>
            <a:ext cx="841898"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009900"/>
                </a:solidFill>
                <a:latin typeface="Arial"/>
                <a:ea typeface="Arial"/>
                <a:cs typeface="Arial"/>
                <a:sym typeface="Arial"/>
              </a:rPr>
              <a:t>Ambient</a:t>
            </a:r>
            <a:endParaRPr/>
          </a:p>
        </p:txBody>
      </p:sp>
      <p:sp>
        <p:nvSpPr>
          <p:cNvPr id="980" name="Google Shape;980;p51"/>
          <p:cNvSpPr txBox="1"/>
          <p:nvPr/>
        </p:nvSpPr>
        <p:spPr>
          <a:xfrm>
            <a:off x="4259097" y="4019914"/>
            <a:ext cx="564578"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C00000"/>
                </a:solidFill>
                <a:latin typeface="Arial"/>
                <a:ea typeface="Arial"/>
                <a:cs typeface="Arial"/>
                <a:sym typeface="Arial"/>
              </a:rPr>
              <a:t>UHV</a:t>
            </a:r>
            <a:endParaRPr/>
          </a:p>
        </p:txBody>
      </p:sp>
      <p:sp>
        <p:nvSpPr>
          <p:cNvPr id="981" name="Google Shape;981;p51"/>
          <p:cNvSpPr/>
          <p:nvPr/>
        </p:nvSpPr>
        <p:spPr>
          <a:xfrm>
            <a:off x="3183" y="0"/>
            <a:ext cx="9144000" cy="304800"/>
          </a:xfrm>
          <a:prstGeom prst="rect">
            <a:avLst/>
          </a:prstGeom>
          <a:gradFill>
            <a:gsLst>
              <a:gs pos="0">
                <a:srgbClr val="FFB089"/>
              </a:gs>
              <a:gs pos="35000">
                <a:srgbClr val="FFC7AC"/>
              </a:gs>
              <a:gs pos="100000">
                <a:srgbClr val="FFE7DC"/>
              </a:gs>
            </a:gsLst>
            <a:lin ang="16200000" scaled="0"/>
          </a:gradFill>
          <a:ln cap="flat" cmpd="sng" w="9525">
            <a:solidFill>
              <a:srgbClr val="DC722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Bayesian Example: BiFeO3-CoFe2O4 FORC-IV, Vmax = 3V</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52"/>
          <p:cNvSpPr/>
          <p:nvPr/>
        </p:nvSpPr>
        <p:spPr>
          <a:xfrm>
            <a:off x="0" y="0"/>
            <a:ext cx="9144000" cy="304800"/>
          </a:xfrm>
          <a:prstGeom prst="rect">
            <a:avLst/>
          </a:prstGeom>
          <a:gradFill>
            <a:gsLst>
              <a:gs pos="0">
                <a:srgbClr val="FFB089"/>
              </a:gs>
              <a:gs pos="35000">
                <a:srgbClr val="FFC7AC"/>
              </a:gs>
              <a:gs pos="100000">
                <a:srgbClr val="FFE7DC"/>
              </a:gs>
            </a:gsLst>
            <a:lin ang="16200000" scaled="0"/>
          </a:gradFill>
          <a:ln cap="flat" cmpd="sng" w="9525">
            <a:solidFill>
              <a:srgbClr val="DC722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1800" u="none" cap="none" strike="noStrike">
                <a:solidFill>
                  <a:schemeClr val="dk1"/>
                </a:solidFill>
                <a:latin typeface="Arial"/>
                <a:ea typeface="Arial"/>
                <a:cs typeface="Arial"/>
                <a:sym typeface="Arial"/>
              </a:rPr>
              <a:t>Inconsistencies </a:t>
            </a:r>
            <a:endParaRPr/>
          </a:p>
        </p:txBody>
      </p:sp>
      <p:sp>
        <p:nvSpPr>
          <p:cNvPr id="987" name="Google Shape;987;p52"/>
          <p:cNvSpPr txBox="1"/>
          <p:nvPr/>
        </p:nvSpPr>
        <p:spPr>
          <a:xfrm>
            <a:off x="2894" y="1295400"/>
            <a:ext cx="9141106" cy="452431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What am I sensing the signal with? What is the dynamic range of this tool?</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What is the smallest/largest value? How quickly can it sample the signal</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Is 10</a:t>
            </a:r>
            <a:r>
              <a:rPr b="0" baseline="30000" i="0" lang="en-US" sz="1800" u="none" cap="none" strike="noStrike">
                <a:solidFill>
                  <a:schemeClr val="dk1"/>
                </a:solidFill>
                <a:latin typeface="Arial"/>
                <a:ea typeface="Arial"/>
                <a:cs typeface="Arial"/>
                <a:sym typeface="Arial"/>
              </a:rPr>
              <a:t>-25</a:t>
            </a:r>
            <a:r>
              <a:rPr b="0" i="0" lang="en-US" sz="1800" u="none" cap="none" strike="noStrike">
                <a:solidFill>
                  <a:schemeClr val="dk1"/>
                </a:solidFill>
                <a:latin typeface="Arial"/>
                <a:ea typeface="Arial"/>
                <a:cs typeface="Arial"/>
                <a:sym typeface="Arial"/>
              </a:rPr>
              <a:t> = 0? </a:t>
            </a:r>
            <a:endParaRPr/>
          </a:p>
          <a:p>
            <a:pPr indent="-171450" lvl="0" marL="285750" marR="0" rtl="0" algn="l">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What is the natively captured type and precision of the signal? Am I up- or down-sampling?</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Run of the mill analytical chemistry detectors are 8 bit</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Higher end detectors are 14-16 bit</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High precision ($$$) 22 bit</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Basic OS, 32 bit; is it upconverting the data? Remember your Sig Figs!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Single, double, unsigned, string … Oh My!</a:t>
            </a:r>
            <a:endParaRPr/>
          </a:p>
          <a:p>
            <a:pPr indent="-171450" lvl="0" marL="285750" marR="0" rtl="0" algn="l">
              <a:spcBef>
                <a:spcPts val="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Artificial data poisoning – negative/imaginary values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Bits can flip, and you may induce these with prior preprocessing</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Imaginary values can be your best friend, or your worst enemy – you decide</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53"/>
          <p:cNvSpPr/>
          <p:nvPr/>
        </p:nvSpPr>
        <p:spPr>
          <a:xfrm>
            <a:off x="0" y="3276600"/>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Hyperspectral Jupyter Example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54"/>
          <p:cNvSpPr/>
          <p:nvPr/>
        </p:nvSpPr>
        <p:spPr>
          <a:xfrm>
            <a:off x="0" y="0"/>
            <a:ext cx="9144000" cy="304800"/>
          </a:xfrm>
          <a:prstGeom prst="rect">
            <a:avLst/>
          </a:prstGeom>
          <a:gradFill>
            <a:gsLst>
              <a:gs pos="0">
                <a:srgbClr val="FFFF74"/>
              </a:gs>
              <a:gs pos="35000">
                <a:srgbClr val="FFFC9F"/>
              </a:gs>
              <a:gs pos="100000">
                <a:srgbClr val="FFFDD6"/>
              </a:gs>
            </a:gsLst>
            <a:lin ang="16200000" scaled="0"/>
          </a:gradFill>
          <a:ln cap="flat" cmpd="sng" w="9525">
            <a:solidFill>
              <a:srgbClr val="FFCB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1800" u="none" cap="none" strike="noStrike">
                <a:solidFill>
                  <a:schemeClr val="dk1"/>
                </a:solidFill>
                <a:latin typeface="Arial"/>
                <a:ea typeface="Arial"/>
                <a:cs typeface="Arial"/>
                <a:sym typeface="Arial"/>
              </a:rPr>
              <a:t>Data Cleaning Conclusions</a:t>
            </a:r>
            <a:endParaRPr/>
          </a:p>
        </p:txBody>
      </p:sp>
      <p:sp>
        <p:nvSpPr>
          <p:cNvPr id="998" name="Google Shape;998;p54"/>
          <p:cNvSpPr txBox="1"/>
          <p:nvPr/>
        </p:nvSpPr>
        <p:spPr>
          <a:xfrm>
            <a:off x="10041" y="865287"/>
            <a:ext cx="9133959" cy="5078313"/>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 measurement is perfect, every device, detector, data collector has a limitation and a spec</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Consider data flows, analog to digital conversion, and precision</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Know how outliers are treated and represented</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Use interpolation to your advantage, matching the number of data points between measurements unlocks multivariate algorithms capabilities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Do not overfit your data, use the scientific insight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Know the capabilities and limitations of the filters you are using</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Play! Try out things to see if they work</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People with insight of how the data was collected, amassed, and pre-processes almost always area at advantage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3"/>
          <p:cNvSpPr/>
          <p:nvPr/>
        </p:nvSpPr>
        <p:spPr>
          <a:xfrm>
            <a:off x="0" y="0"/>
            <a:ext cx="9144000" cy="3048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Outline</a:t>
            </a:r>
            <a:endParaRPr/>
          </a:p>
        </p:txBody>
      </p:sp>
      <p:sp>
        <p:nvSpPr>
          <p:cNvPr id="167" name="Google Shape;167;p23"/>
          <p:cNvSpPr txBox="1"/>
          <p:nvPr/>
        </p:nvSpPr>
        <p:spPr>
          <a:xfrm>
            <a:off x="90430" y="1295400"/>
            <a:ext cx="6538970" cy="424731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Data Cleaning</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Background Subtraction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Noise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Interpolation/Smoothing</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Inconsistencies – the importance of domain knowledge</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Data Transformation</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Normalization/Whitening</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Feature Detection</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Attribute creation: Feature Extraction</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https://s-media-cache-ak0.pinimg.com/236x/c9/ae/56/c9ae561a30f0fbd2645e767ae652ab61.jpg" id="168" name="Google Shape;168;p23"/>
          <p:cNvPicPr preferRelativeResize="0"/>
          <p:nvPr/>
        </p:nvPicPr>
        <p:blipFill rotWithShape="1">
          <a:blip r:embed="rId3">
            <a:alphaModFix/>
          </a:blip>
          <a:srcRect b="0" l="0" r="0" t="0"/>
          <a:stretch/>
        </p:blipFill>
        <p:spPr>
          <a:xfrm>
            <a:off x="6743700" y="476249"/>
            <a:ext cx="2247900" cy="2647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4"/>
          <p:cNvSpPr/>
          <p:nvPr/>
        </p:nvSpPr>
        <p:spPr>
          <a:xfrm>
            <a:off x="0" y="0"/>
            <a:ext cx="9144000" cy="3048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Data cleaning – Background Subtraction </a:t>
            </a:r>
            <a:endParaRPr/>
          </a:p>
        </p:txBody>
      </p:sp>
      <p:sp>
        <p:nvSpPr>
          <p:cNvPr id="174" name="Google Shape;174;p24"/>
          <p:cNvSpPr/>
          <p:nvPr/>
        </p:nvSpPr>
        <p:spPr>
          <a:xfrm>
            <a:off x="0" y="533400"/>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A robust background subtraction algorithm should be able to handle changes, repetition, and long-term changes.</a:t>
            </a:r>
            <a:endParaRPr/>
          </a:p>
        </p:txBody>
      </p:sp>
      <p:sp>
        <p:nvSpPr>
          <p:cNvPr id="175" name="Google Shape;175;p24"/>
          <p:cNvSpPr txBox="1"/>
          <p:nvPr/>
        </p:nvSpPr>
        <p:spPr>
          <a:xfrm>
            <a:off x="152400" y="1463219"/>
            <a:ext cx="8839200" cy="470898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Thresholding and Frame Differencing (easy)</a:t>
            </a:r>
            <a:endParaRPr/>
          </a:p>
          <a:p>
            <a:pPr indent="-285750" lvl="1" marL="742950" marR="0" rtl="0" algn="l">
              <a:spcBef>
                <a:spcPts val="0"/>
              </a:spcBef>
              <a:spcAft>
                <a:spcPts val="0"/>
              </a:spcAft>
              <a:buClr>
                <a:schemeClr val="dk1"/>
              </a:buClr>
              <a:buSzPts val="2000"/>
              <a:buFont typeface="Arial"/>
              <a:buChar char="•"/>
            </a:pPr>
            <a:r>
              <a:rPr b="0" i="1" lang="en-US" sz="2000" u="none" cap="none" strike="noStrike">
                <a:solidFill>
                  <a:schemeClr val="dk1"/>
                </a:solidFill>
                <a:latin typeface="Arial"/>
                <a:ea typeface="Arial"/>
                <a:cs typeface="Arial"/>
                <a:sym typeface="Arial"/>
              </a:rPr>
              <a:t>Thresholding is the simplest method of image segmentation that can be used to create binary images </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Mean/Median Filters (easy)	</a:t>
            </a:r>
            <a:r>
              <a:rPr lang="en-US" sz="2000">
                <a:solidFill>
                  <a:schemeClr val="dk1"/>
                </a:solidFill>
                <a:latin typeface="Arial"/>
                <a:ea typeface="Arial"/>
                <a:cs typeface="Arial"/>
                <a:sym typeface="Arial"/>
              </a:rPr>
              <a:t>	</a:t>
            </a:r>
            <a:endParaRPr/>
          </a:p>
          <a:p>
            <a:pPr indent="-285750" lvl="1" marL="742950" marR="0" rtl="0" algn="l">
              <a:spcBef>
                <a:spcPts val="0"/>
              </a:spcBef>
              <a:spcAft>
                <a:spcPts val="0"/>
              </a:spcAft>
              <a:buClr>
                <a:schemeClr val="dk1"/>
              </a:buClr>
              <a:buSzPts val="2000"/>
              <a:buFont typeface="Arial"/>
              <a:buChar char="•"/>
            </a:pPr>
            <a:r>
              <a:rPr b="0" i="1" lang="en-US" sz="2000" u="none" cap="none" strike="noStrike">
                <a:solidFill>
                  <a:schemeClr val="dk1"/>
                </a:solidFill>
                <a:latin typeface="Arial"/>
                <a:ea typeface="Arial"/>
                <a:cs typeface="Arial"/>
                <a:sym typeface="Arial"/>
              </a:rPr>
              <a:t>Create a filter based on averaging of preceding frames, or local neighbors </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Running Gaussian average (medium)		</a:t>
            </a:r>
            <a:r>
              <a:rPr lang="en-US" sz="2000">
                <a:solidFill>
                  <a:schemeClr val="dk1"/>
                </a:solidFill>
                <a:latin typeface="Arial"/>
                <a:ea typeface="Arial"/>
                <a:cs typeface="Arial"/>
                <a:sym typeface="Arial"/>
              </a:rPr>
              <a:t>		</a:t>
            </a:r>
            <a:endParaRPr/>
          </a:p>
          <a:p>
            <a:pPr indent="-285750" lvl="1" marL="742950" marR="0" rtl="0" algn="l">
              <a:spcBef>
                <a:spcPts val="0"/>
              </a:spcBef>
              <a:spcAft>
                <a:spcPts val="0"/>
              </a:spcAft>
              <a:buClr>
                <a:schemeClr val="dk1"/>
              </a:buClr>
              <a:buSzPts val="2000"/>
              <a:buFont typeface="Arial"/>
              <a:buChar char="•"/>
            </a:pPr>
            <a:r>
              <a:rPr b="0" i="1" lang="en-US" sz="2000" u="none" cap="none" strike="noStrike">
                <a:solidFill>
                  <a:schemeClr val="dk1"/>
                </a:solidFill>
                <a:latin typeface="Arial"/>
                <a:ea typeface="Arial"/>
                <a:cs typeface="Arial"/>
                <a:sym typeface="Arial"/>
              </a:rPr>
              <a:t>A filter used to classify pixels based on intensity confidence interval of its distribution's mean</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Background Mixture models (hard)</a:t>
            </a:r>
            <a:endParaRPr/>
          </a:p>
          <a:p>
            <a:pPr indent="-285750" lvl="1" marL="742950" marR="0" rtl="0" algn="l">
              <a:spcBef>
                <a:spcPts val="0"/>
              </a:spcBef>
              <a:spcAft>
                <a:spcPts val="0"/>
              </a:spcAft>
              <a:buClr>
                <a:schemeClr val="dk1"/>
              </a:buClr>
              <a:buSzPts val="2000"/>
              <a:buFont typeface="Arial"/>
              <a:buChar char="•"/>
            </a:pPr>
            <a:r>
              <a:rPr b="0" i="1" lang="en-US" sz="2000" u="none" cap="none" strike="noStrike">
                <a:solidFill>
                  <a:schemeClr val="dk1"/>
                </a:solidFill>
                <a:latin typeface="Arial"/>
                <a:ea typeface="Arial"/>
                <a:cs typeface="Arial"/>
                <a:sym typeface="Arial"/>
              </a:rPr>
              <a:t>An approaches that models each pixel as a mixture of Gaussians and uses an on-line approximation to update the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5"/>
          <p:cNvSpPr/>
          <p:nvPr/>
        </p:nvSpPr>
        <p:spPr>
          <a:xfrm>
            <a:off x="0" y="0"/>
            <a:ext cx="9144000" cy="3048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Thresholding for Background Extraction</a:t>
            </a:r>
            <a:endParaRPr/>
          </a:p>
        </p:txBody>
      </p:sp>
      <p:sp>
        <p:nvSpPr>
          <p:cNvPr id="181" name="Google Shape;181;p25"/>
          <p:cNvSpPr txBox="1"/>
          <p:nvPr/>
        </p:nvSpPr>
        <p:spPr>
          <a:xfrm>
            <a:off x="0" y="457200"/>
            <a:ext cx="9144000"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Arial"/>
                <a:ea typeface="Arial"/>
                <a:cs typeface="Arial"/>
                <a:sym typeface="Arial"/>
              </a:rPr>
              <a:t>In an a given image, if the image intensity </a:t>
            </a:r>
            <a:r>
              <a:rPr b="1" i="1"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 is less than some fixed constant </a:t>
            </a:r>
            <a:r>
              <a:rPr b="1" i="1" lang="en-US" sz="1800">
                <a:solidFill>
                  <a:schemeClr val="dk1"/>
                </a:solidFill>
                <a:latin typeface="Arial"/>
                <a:ea typeface="Arial"/>
                <a:cs typeface="Arial"/>
                <a:sym typeface="Arial"/>
              </a:rPr>
              <a:t>T</a:t>
            </a:r>
            <a:r>
              <a:rPr lang="en-US" sz="1800">
                <a:solidFill>
                  <a:schemeClr val="dk1"/>
                </a:solidFill>
                <a:latin typeface="Arial"/>
                <a:ea typeface="Arial"/>
                <a:cs typeface="Arial"/>
                <a:sym typeface="Arial"/>
              </a:rPr>
              <a:t> , this pixel is replaced with a black pixel (0), or a white pixel (1)</a:t>
            </a:r>
            <a:endParaRPr/>
          </a:p>
        </p:txBody>
      </p:sp>
      <p:pic>
        <p:nvPicPr>
          <p:cNvPr descr="http://www.mathworks.com/matlabcentral/mlc-downloads/downloads/submissions/6770/versions/7/screenshot.gif" id="182" name="Google Shape;182;p25"/>
          <p:cNvPicPr preferRelativeResize="0"/>
          <p:nvPr/>
        </p:nvPicPr>
        <p:blipFill rotWithShape="1">
          <a:blip r:embed="rId3">
            <a:alphaModFix/>
          </a:blip>
          <a:srcRect b="0" l="0" r="0" t="0"/>
          <a:stretch/>
        </p:blipFill>
        <p:spPr>
          <a:xfrm>
            <a:off x="2281237" y="2057400"/>
            <a:ext cx="4581525" cy="3990976"/>
          </a:xfrm>
          <a:prstGeom prst="rect">
            <a:avLst/>
          </a:prstGeom>
          <a:noFill/>
          <a:ln>
            <a:noFill/>
          </a:ln>
        </p:spPr>
      </p:pic>
      <p:pic>
        <p:nvPicPr>
          <p:cNvPr descr="I_{i,j}&lt;T" id="183" name="Google Shape;183;p25"/>
          <p:cNvPicPr preferRelativeResize="0"/>
          <p:nvPr/>
        </p:nvPicPr>
        <p:blipFill rotWithShape="1">
          <a:blip r:embed="rId4">
            <a:alphaModFix/>
          </a:blip>
          <a:srcRect b="0" l="0" r="0" t="0"/>
          <a:stretch/>
        </p:blipFill>
        <p:spPr>
          <a:xfrm>
            <a:off x="4257675" y="1295400"/>
            <a:ext cx="619125" cy="19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6"/>
          <p:cNvSpPr/>
          <p:nvPr/>
        </p:nvSpPr>
        <p:spPr>
          <a:xfrm>
            <a:off x="0" y="0"/>
            <a:ext cx="9144000" cy="3048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Global Thresholding for Background Extraction</a:t>
            </a:r>
            <a:endParaRPr/>
          </a:p>
        </p:txBody>
      </p:sp>
      <p:pic>
        <p:nvPicPr>
          <p:cNvPr id="189" name="Google Shape;189;p26"/>
          <p:cNvPicPr preferRelativeResize="0"/>
          <p:nvPr/>
        </p:nvPicPr>
        <p:blipFill rotWithShape="1">
          <a:blip r:embed="rId3">
            <a:alphaModFix/>
          </a:blip>
          <a:srcRect b="0" l="0" r="0" t="0"/>
          <a:stretch/>
        </p:blipFill>
        <p:spPr>
          <a:xfrm>
            <a:off x="2947147" y="345868"/>
            <a:ext cx="3249706" cy="1143000"/>
          </a:xfrm>
          <a:prstGeom prst="rect">
            <a:avLst/>
          </a:prstGeom>
          <a:noFill/>
          <a:ln>
            <a:noFill/>
          </a:ln>
        </p:spPr>
      </p:pic>
      <p:sp>
        <p:nvSpPr>
          <p:cNvPr id="190" name="Google Shape;190;p26"/>
          <p:cNvSpPr txBox="1"/>
          <p:nvPr/>
        </p:nvSpPr>
        <p:spPr>
          <a:xfrm>
            <a:off x="0" y="2070384"/>
            <a:ext cx="4114800" cy="4330416"/>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Threshold Binary</a:t>
            </a:r>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Threshold Binary, Inverted</a:t>
            </a:r>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Truncate</a:t>
            </a:r>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Threshold to Zero</a:t>
            </a:r>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71450" lvl="0" marL="285750" marR="0" rtl="0" algn="l">
              <a:lnSpc>
                <a:spcPct val="9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Threshold to Zero, Inverted</a:t>
            </a:r>
            <a:endParaRPr/>
          </a:p>
        </p:txBody>
      </p:sp>
      <p:pic>
        <p:nvPicPr>
          <p:cNvPr id="191" name="Google Shape;191;p26"/>
          <p:cNvPicPr preferRelativeResize="0"/>
          <p:nvPr/>
        </p:nvPicPr>
        <p:blipFill rotWithShape="1">
          <a:blip r:embed="rId4">
            <a:alphaModFix/>
          </a:blip>
          <a:srcRect b="0" l="0" r="0" t="0"/>
          <a:stretch/>
        </p:blipFill>
        <p:spPr>
          <a:xfrm>
            <a:off x="4343400" y="1828800"/>
            <a:ext cx="1854200" cy="685800"/>
          </a:xfrm>
          <a:prstGeom prst="rect">
            <a:avLst/>
          </a:prstGeom>
          <a:noFill/>
          <a:ln>
            <a:noFill/>
          </a:ln>
        </p:spPr>
      </p:pic>
      <p:pic>
        <p:nvPicPr>
          <p:cNvPr id="192" name="Google Shape;192;p26"/>
          <p:cNvPicPr preferRelativeResize="0"/>
          <p:nvPr/>
        </p:nvPicPr>
        <p:blipFill rotWithShape="1">
          <a:blip r:embed="rId5">
            <a:alphaModFix/>
          </a:blip>
          <a:srcRect b="0" l="0" r="0" t="0"/>
          <a:stretch/>
        </p:blipFill>
        <p:spPr>
          <a:xfrm>
            <a:off x="4342653" y="2895600"/>
            <a:ext cx="1854200" cy="685800"/>
          </a:xfrm>
          <a:prstGeom prst="rect">
            <a:avLst/>
          </a:prstGeom>
          <a:noFill/>
          <a:ln>
            <a:noFill/>
          </a:ln>
        </p:spPr>
      </p:pic>
      <p:pic>
        <p:nvPicPr>
          <p:cNvPr id="193" name="Google Shape;193;p26"/>
          <p:cNvPicPr preferRelativeResize="0"/>
          <p:nvPr/>
        </p:nvPicPr>
        <p:blipFill rotWithShape="1">
          <a:blip r:embed="rId6">
            <a:alphaModFix/>
          </a:blip>
          <a:srcRect b="0" l="0" r="0" t="0"/>
          <a:stretch/>
        </p:blipFill>
        <p:spPr>
          <a:xfrm>
            <a:off x="4342653" y="3892692"/>
            <a:ext cx="1854200" cy="685800"/>
          </a:xfrm>
          <a:prstGeom prst="rect">
            <a:avLst/>
          </a:prstGeom>
          <a:noFill/>
          <a:ln>
            <a:noFill/>
          </a:ln>
        </p:spPr>
      </p:pic>
      <p:pic>
        <p:nvPicPr>
          <p:cNvPr id="194" name="Google Shape;194;p26"/>
          <p:cNvPicPr preferRelativeResize="0"/>
          <p:nvPr/>
        </p:nvPicPr>
        <p:blipFill rotWithShape="1">
          <a:blip r:embed="rId7">
            <a:alphaModFix/>
          </a:blip>
          <a:srcRect b="0" l="0" r="0" t="0"/>
          <a:stretch/>
        </p:blipFill>
        <p:spPr>
          <a:xfrm>
            <a:off x="4342653" y="4889784"/>
            <a:ext cx="1854200" cy="609600"/>
          </a:xfrm>
          <a:prstGeom prst="rect">
            <a:avLst/>
          </a:prstGeom>
          <a:noFill/>
          <a:ln>
            <a:noFill/>
          </a:ln>
        </p:spPr>
      </p:pic>
      <p:pic>
        <p:nvPicPr>
          <p:cNvPr id="195" name="Google Shape;195;p26"/>
          <p:cNvPicPr preferRelativeResize="0"/>
          <p:nvPr/>
        </p:nvPicPr>
        <p:blipFill rotWithShape="1">
          <a:blip r:embed="rId8">
            <a:alphaModFix/>
          </a:blip>
          <a:srcRect b="0" l="0" r="0" t="0"/>
          <a:stretch/>
        </p:blipFill>
        <p:spPr>
          <a:xfrm>
            <a:off x="4345622" y="5810676"/>
            <a:ext cx="1854200" cy="68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7"/>
          <p:cNvSpPr/>
          <p:nvPr/>
        </p:nvSpPr>
        <p:spPr>
          <a:xfrm>
            <a:off x="0" y="0"/>
            <a:ext cx="9144000" cy="3048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Thresholding - Otsu's method</a:t>
            </a:r>
            <a:endParaRPr/>
          </a:p>
        </p:txBody>
      </p:sp>
      <p:sp>
        <p:nvSpPr>
          <p:cNvPr id="201" name="Google Shape;201;p27"/>
          <p:cNvSpPr/>
          <p:nvPr/>
        </p:nvSpPr>
        <p:spPr>
          <a:xfrm>
            <a:off x="0" y="457200"/>
            <a:ext cx="9144000"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Otsu's method, is used to automatically perform clustering-based image thresholding. </a:t>
            </a:r>
            <a:endParaRPr/>
          </a:p>
          <a:p>
            <a:pPr indent="0" lvl="0" marL="0" marR="0" rtl="0" algn="just">
              <a:spcBef>
                <a:spcPts val="0"/>
              </a:spcBef>
              <a:spcAft>
                <a:spcPts val="0"/>
              </a:spcAft>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lang="en-US" sz="1800">
                <a:solidFill>
                  <a:schemeClr val="dk1"/>
                </a:solidFill>
                <a:latin typeface="Arial"/>
                <a:ea typeface="Arial"/>
                <a:cs typeface="Arial"/>
                <a:sym typeface="Arial"/>
              </a:rPr>
              <a:t>The algorithm assumes that the image contains two classes of pixels following bi-modal histogram (foreground pixels and background pixels), it then calculates the optimum threshold separating the two classes so that their combined spread (intra-class variance) is minimal.</a:t>
            </a:r>
            <a:endParaRPr/>
          </a:p>
        </p:txBody>
      </p:sp>
      <p:sp>
        <p:nvSpPr>
          <p:cNvPr id="202" name="Google Shape;202;p27"/>
          <p:cNvSpPr/>
          <p:nvPr/>
        </p:nvSpPr>
        <p:spPr>
          <a:xfrm>
            <a:off x="-12940" y="2566771"/>
            <a:ext cx="457200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 </a:t>
            </a:r>
            <a:r>
              <a:rPr lang="en-US" sz="1800">
                <a:solidFill>
                  <a:schemeClr val="dk1"/>
                </a:solidFill>
                <a:latin typeface="Arial"/>
                <a:ea typeface="Arial"/>
                <a:cs typeface="Arial"/>
                <a:sym typeface="Arial"/>
              </a:rPr>
              <a:t>Compute histogram and probabilities of   	each intensity level</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2.</a:t>
            </a:r>
            <a:r>
              <a:rPr lang="en-US" sz="1800">
                <a:solidFill>
                  <a:schemeClr val="dk1"/>
                </a:solidFill>
                <a:latin typeface="Arial"/>
                <a:ea typeface="Arial"/>
                <a:cs typeface="Arial"/>
                <a:sym typeface="Arial"/>
              </a:rPr>
              <a:t> Set up initial </a:t>
            </a:r>
            <a:r>
              <a:rPr i="1" lang="en-US" sz="1800">
                <a:solidFill>
                  <a:schemeClr val="dk1"/>
                </a:solidFill>
                <a:latin typeface="Arial"/>
                <a:ea typeface="Arial"/>
                <a:cs typeface="Arial"/>
                <a:sym typeface="Arial"/>
              </a:rPr>
              <a:t>class probabilities </a:t>
            </a:r>
            <a:r>
              <a:rPr lang="en-US" sz="1800">
                <a:solidFill>
                  <a:schemeClr val="dk1"/>
                </a:solidFill>
                <a:latin typeface="Arial"/>
                <a:ea typeface="Arial"/>
                <a:cs typeface="Arial"/>
                <a:sym typeface="Arial"/>
              </a:rPr>
              <a:t>and </a:t>
            </a:r>
            <a:r>
              <a:rPr i="1" lang="en-US" sz="1800">
                <a:solidFill>
                  <a:schemeClr val="dk1"/>
                </a:solidFill>
                <a:latin typeface="Arial"/>
                <a:ea typeface="Arial"/>
                <a:cs typeface="Arial"/>
                <a:sym typeface="Arial"/>
              </a:rPr>
              <a:t>class means</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sigma^2_w(t)=\omega_0(t)\sigma^2_0(t)+\omega_1(t)\sigma^2_1(t)" id="203" name="Google Shape;203;p27"/>
          <p:cNvPicPr preferRelativeResize="0"/>
          <p:nvPr/>
        </p:nvPicPr>
        <p:blipFill rotWithShape="1">
          <a:blip r:embed="rId3">
            <a:alphaModFix/>
          </a:blip>
          <a:srcRect b="0" l="0" r="0" t="0"/>
          <a:stretch/>
        </p:blipFill>
        <p:spPr>
          <a:xfrm>
            <a:off x="3324225" y="2133600"/>
            <a:ext cx="2495550" cy="228600"/>
          </a:xfrm>
          <a:prstGeom prst="rect">
            <a:avLst/>
          </a:prstGeom>
          <a:noFill/>
          <a:ln>
            <a:noFill/>
          </a:ln>
        </p:spPr>
      </p:pic>
      <p:sp>
        <p:nvSpPr>
          <p:cNvPr id="204" name="Google Shape;204;p27"/>
          <p:cNvSpPr/>
          <p:nvPr/>
        </p:nvSpPr>
        <p:spPr>
          <a:xfrm>
            <a:off x="4572000" y="2533977"/>
            <a:ext cx="4572000"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3.</a:t>
            </a:r>
            <a:r>
              <a:rPr lang="en-US" sz="1800">
                <a:solidFill>
                  <a:schemeClr val="dk1"/>
                </a:solidFill>
                <a:latin typeface="Arial"/>
                <a:ea typeface="Arial"/>
                <a:cs typeface="Arial"/>
                <a:sym typeface="Arial"/>
              </a:rPr>
              <a:t> Step through all possible thresholds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 Update </a:t>
            </a:r>
            <a:r>
              <a:rPr i="1" lang="en-US" sz="1800">
                <a:solidFill>
                  <a:schemeClr val="dk1"/>
                </a:solidFill>
                <a:latin typeface="Arial"/>
                <a:ea typeface="Arial"/>
                <a:cs typeface="Arial"/>
                <a:sym typeface="Arial"/>
              </a:rPr>
              <a:t>class probabilities </a:t>
            </a:r>
            <a:r>
              <a:rPr lang="en-US" sz="1800">
                <a:solidFill>
                  <a:schemeClr val="dk1"/>
                </a:solidFill>
                <a:latin typeface="Arial"/>
                <a:ea typeface="Arial"/>
                <a:cs typeface="Arial"/>
                <a:sym typeface="Arial"/>
              </a:rPr>
              <a:t>and 		</a:t>
            </a:r>
            <a:r>
              <a:rPr i="1" lang="en-US" sz="1800">
                <a:solidFill>
                  <a:schemeClr val="dk1"/>
                </a:solidFill>
                <a:latin typeface="Arial"/>
                <a:ea typeface="Arial"/>
                <a:cs typeface="Arial"/>
                <a:sym typeface="Arial"/>
              </a:rPr>
              <a:t>class means</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b. Compute </a:t>
            </a:r>
            <a:r>
              <a:rPr i="1" lang="en-US" sz="1800">
                <a:solidFill>
                  <a:schemeClr val="dk1"/>
                </a:solidFill>
                <a:latin typeface="Arial"/>
                <a:ea typeface="Arial"/>
                <a:cs typeface="Arial"/>
                <a:sym typeface="Arial"/>
              </a:rPr>
              <a:t>variance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4.</a:t>
            </a:r>
            <a:r>
              <a:rPr lang="en-US" sz="1800">
                <a:solidFill>
                  <a:schemeClr val="dk1"/>
                </a:solidFill>
                <a:latin typeface="Arial"/>
                <a:ea typeface="Arial"/>
                <a:cs typeface="Arial"/>
                <a:sym typeface="Arial"/>
              </a:rPr>
              <a:t> Desired threshold corresponds to the maximum </a:t>
            </a:r>
            <a:r>
              <a:rPr i="1" lang="en-US" sz="1800">
                <a:solidFill>
                  <a:schemeClr val="dk1"/>
                </a:solidFill>
                <a:latin typeface="Arial"/>
                <a:ea typeface="Arial"/>
                <a:cs typeface="Arial"/>
                <a:sym typeface="Arial"/>
              </a:rPr>
              <a:t>variance</a:t>
            </a:r>
            <a:endParaRPr sz="1800">
              <a:solidFill>
                <a:schemeClr val="dk1"/>
              </a:solidFill>
              <a:latin typeface="Arial"/>
              <a:ea typeface="Arial"/>
              <a:cs typeface="Arial"/>
              <a:sym typeface="Arial"/>
            </a:endParaRPr>
          </a:p>
        </p:txBody>
      </p:sp>
      <p:pic>
        <p:nvPicPr>
          <p:cNvPr descr="http://www.scipy-lectures.org/_images/plot_threshold_1.png" id="205" name="Google Shape;205;p27"/>
          <p:cNvPicPr preferRelativeResize="0"/>
          <p:nvPr/>
        </p:nvPicPr>
        <p:blipFill rotWithShape="1">
          <a:blip r:embed="rId4">
            <a:alphaModFix/>
          </a:blip>
          <a:srcRect b="0" l="0" r="0" t="0"/>
          <a:stretch/>
        </p:blipFill>
        <p:spPr>
          <a:xfrm>
            <a:off x="2045253" y="4572000"/>
            <a:ext cx="5027613" cy="2234495"/>
          </a:xfrm>
          <a:prstGeom prst="rect">
            <a:avLst/>
          </a:prstGeom>
          <a:noFill/>
          <a:ln>
            <a:noFill/>
          </a:ln>
        </p:spPr>
      </p:pic>
      <p:sp>
        <p:nvSpPr>
          <p:cNvPr id="206" name="Google Shape;206;p27"/>
          <p:cNvSpPr/>
          <p:nvPr/>
        </p:nvSpPr>
        <p:spPr>
          <a:xfrm>
            <a:off x="0" y="2514600"/>
            <a:ext cx="9144000" cy="2038023"/>
          </a:xfrm>
          <a:prstGeom prst="rect">
            <a:avLst/>
          </a:prstGeom>
          <a:noFill/>
          <a:ln cap="flat" cmpd="sng" w="38100">
            <a:solidFill>
              <a:srgbClr val="00B05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8"/>
          <p:cNvSpPr/>
          <p:nvPr/>
        </p:nvSpPr>
        <p:spPr>
          <a:xfrm>
            <a:off x="0" y="0"/>
            <a:ext cx="9144000" cy="304800"/>
          </a:xfrm>
          <a:prstGeom prst="rect">
            <a:avLst/>
          </a:prstGeom>
          <a:solidFill>
            <a:srgbClr val="A5A5A5"/>
          </a:soli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Thresholding and Frame Differencing - Example</a:t>
            </a:r>
            <a:endParaRPr/>
          </a:p>
        </p:txBody>
      </p:sp>
      <p:pic>
        <p:nvPicPr>
          <p:cNvPr descr="http://image.slidesharecdn.com/usethresholdingalgorithmstosegmentimages-110317162641-phpapp01/95/use-thresholding-algorithms-to-segment-images-4-728.jpg?cb=1300379266" id="212" name="Google Shape;212;p28"/>
          <p:cNvPicPr preferRelativeResize="0"/>
          <p:nvPr/>
        </p:nvPicPr>
        <p:blipFill rotWithShape="1">
          <a:blip r:embed="rId3">
            <a:alphaModFix/>
          </a:blip>
          <a:srcRect b="9859" l="13462" r="9753" t="8450"/>
          <a:stretch/>
        </p:blipFill>
        <p:spPr>
          <a:xfrm>
            <a:off x="1905000" y="457200"/>
            <a:ext cx="5324474" cy="4419600"/>
          </a:xfrm>
          <a:prstGeom prst="rect">
            <a:avLst/>
          </a:prstGeom>
          <a:noFill/>
          <a:ln>
            <a:noFill/>
          </a:ln>
        </p:spPr>
      </p:pic>
      <p:sp>
        <p:nvSpPr>
          <p:cNvPr id="213" name="Google Shape;213;p28"/>
          <p:cNvSpPr txBox="1"/>
          <p:nvPr/>
        </p:nvSpPr>
        <p:spPr>
          <a:xfrm>
            <a:off x="1" y="5334000"/>
            <a:ext cx="9144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Arial"/>
                <a:ea typeface="Arial"/>
                <a:cs typeface="Arial"/>
                <a:sym typeface="Arial"/>
              </a:rPr>
              <a:t>Thresholding and frame differencing methods are excellent in reducing your data set to only the  features of interest. This can help to greatly improve performance.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ORNL corporate palette May 28 saturation adjust">
      <a:dk1>
        <a:srgbClr val="000000"/>
      </a:dk1>
      <a:lt1>
        <a:srgbClr val="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